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242424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4242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242424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9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ACAC">
              <a:alpha val="1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241299"/>
            <a:ext cx="9561830" cy="6616700"/>
          </a:xfrm>
          <a:custGeom>
            <a:avLst/>
            <a:gdLst/>
            <a:ahLst/>
            <a:cxnLst/>
            <a:rect l="l" t="t" r="r" b="b"/>
            <a:pathLst>
              <a:path w="9561830" h="6616700">
                <a:moveTo>
                  <a:pt x="534822" y="584200"/>
                </a:moveTo>
                <a:lnTo>
                  <a:pt x="531787" y="533400"/>
                </a:lnTo>
                <a:lnTo>
                  <a:pt x="525208" y="495300"/>
                </a:lnTo>
                <a:lnTo>
                  <a:pt x="514997" y="444500"/>
                </a:lnTo>
                <a:lnTo>
                  <a:pt x="501091" y="406400"/>
                </a:lnTo>
                <a:lnTo>
                  <a:pt x="481990" y="355600"/>
                </a:lnTo>
                <a:lnTo>
                  <a:pt x="459016" y="304800"/>
                </a:lnTo>
                <a:lnTo>
                  <a:pt x="432231" y="266700"/>
                </a:lnTo>
                <a:lnTo>
                  <a:pt x="401764" y="228600"/>
                </a:lnTo>
                <a:lnTo>
                  <a:pt x="368033" y="190500"/>
                </a:lnTo>
                <a:lnTo>
                  <a:pt x="331533" y="152400"/>
                </a:lnTo>
                <a:lnTo>
                  <a:pt x="292493" y="114300"/>
                </a:lnTo>
                <a:lnTo>
                  <a:pt x="251142" y="88900"/>
                </a:lnTo>
                <a:lnTo>
                  <a:pt x="207695" y="63500"/>
                </a:lnTo>
                <a:lnTo>
                  <a:pt x="162394" y="38100"/>
                </a:lnTo>
                <a:lnTo>
                  <a:pt x="115455" y="12700"/>
                </a:lnTo>
                <a:lnTo>
                  <a:pt x="67106" y="0"/>
                </a:lnTo>
                <a:lnTo>
                  <a:pt x="0" y="0"/>
                </a:lnTo>
                <a:lnTo>
                  <a:pt x="0" y="1206500"/>
                </a:lnTo>
                <a:lnTo>
                  <a:pt x="76619" y="1193800"/>
                </a:lnTo>
                <a:lnTo>
                  <a:pt x="123380" y="1181100"/>
                </a:lnTo>
                <a:lnTo>
                  <a:pt x="168071" y="1155700"/>
                </a:lnTo>
                <a:lnTo>
                  <a:pt x="210616" y="1130300"/>
                </a:lnTo>
                <a:lnTo>
                  <a:pt x="250939" y="1104900"/>
                </a:lnTo>
                <a:lnTo>
                  <a:pt x="288925" y="1079500"/>
                </a:lnTo>
                <a:lnTo>
                  <a:pt x="324523" y="1054100"/>
                </a:lnTo>
                <a:lnTo>
                  <a:pt x="357644" y="1028700"/>
                </a:lnTo>
                <a:lnTo>
                  <a:pt x="388200" y="990600"/>
                </a:lnTo>
                <a:lnTo>
                  <a:pt x="416102" y="952500"/>
                </a:lnTo>
                <a:lnTo>
                  <a:pt x="441286" y="914400"/>
                </a:lnTo>
                <a:lnTo>
                  <a:pt x="463664" y="876300"/>
                </a:lnTo>
                <a:lnTo>
                  <a:pt x="483158" y="838200"/>
                </a:lnTo>
                <a:lnTo>
                  <a:pt x="499668" y="800100"/>
                </a:lnTo>
                <a:lnTo>
                  <a:pt x="513143" y="762000"/>
                </a:lnTo>
                <a:lnTo>
                  <a:pt x="523468" y="711200"/>
                </a:lnTo>
                <a:lnTo>
                  <a:pt x="530580" y="673100"/>
                </a:lnTo>
                <a:lnTo>
                  <a:pt x="534390" y="622300"/>
                </a:lnTo>
                <a:lnTo>
                  <a:pt x="534822" y="584200"/>
                </a:lnTo>
                <a:close/>
              </a:path>
              <a:path w="9561830" h="6616700">
                <a:moveTo>
                  <a:pt x="3689947" y="431800"/>
                </a:moveTo>
                <a:lnTo>
                  <a:pt x="3686937" y="381000"/>
                </a:lnTo>
                <a:lnTo>
                  <a:pt x="3676485" y="342900"/>
                </a:lnTo>
                <a:lnTo>
                  <a:pt x="3658857" y="292100"/>
                </a:lnTo>
                <a:lnTo>
                  <a:pt x="3634333" y="241300"/>
                </a:lnTo>
                <a:lnTo>
                  <a:pt x="3603244" y="203200"/>
                </a:lnTo>
                <a:lnTo>
                  <a:pt x="3568649" y="165100"/>
                </a:lnTo>
                <a:lnTo>
                  <a:pt x="3529952" y="139700"/>
                </a:lnTo>
                <a:lnTo>
                  <a:pt x="3487699" y="114300"/>
                </a:lnTo>
                <a:lnTo>
                  <a:pt x="3442487" y="88900"/>
                </a:lnTo>
                <a:lnTo>
                  <a:pt x="3345459" y="63500"/>
                </a:lnTo>
                <a:lnTo>
                  <a:pt x="3243453" y="63500"/>
                </a:lnTo>
                <a:lnTo>
                  <a:pt x="3194329" y="76200"/>
                </a:lnTo>
                <a:lnTo>
                  <a:pt x="3147771" y="88900"/>
                </a:lnTo>
                <a:lnTo>
                  <a:pt x="3104096" y="101600"/>
                </a:lnTo>
                <a:lnTo>
                  <a:pt x="3063633" y="127000"/>
                </a:lnTo>
                <a:lnTo>
                  <a:pt x="3026714" y="152400"/>
                </a:lnTo>
                <a:lnTo>
                  <a:pt x="2993644" y="190500"/>
                </a:lnTo>
                <a:lnTo>
                  <a:pt x="2964751" y="215900"/>
                </a:lnTo>
                <a:lnTo>
                  <a:pt x="2940380" y="254000"/>
                </a:lnTo>
                <a:lnTo>
                  <a:pt x="2920835" y="304800"/>
                </a:lnTo>
                <a:lnTo>
                  <a:pt x="2906458" y="342900"/>
                </a:lnTo>
                <a:lnTo>
                  <a:pt x="2897555" y="381000"/>
                </a:lnTo>
                <a:lnTo>
                  <a:pt x="2894469" y="431800"/>
                </a:lnTo>
                <a:lnTo>
                  <a:pt x="2897505" y="482600"/>
                </a:lnTo>
                <a:lnTo>
                  <a:pt x="2906661" y="520700"/>
                </a:lnTo>
                <a:lnTo>
                  <a:pt x="2921508" y="571500"/>
                </a:lnTo>
                <a:lnTo>
                  <a:pt x="2941612" y="609600"/>
                </a:lnTo>
                <a:lnTo>
                  <a:pt x="2966580" y="647700"/>
                </a:lnTo>
                <a:lnTo>
                  <a:pt x="2995968" y="685800"/>
                </a:lnTo>
                <a:lnTo>
                  <a:pt x="3029381" y="711200"/>
                </a:lnTo>
                <a:lnTo>
                  <a:pt x="3066389" y="736600"/>
                </a:lnTo>
                <a:lnTo>
                  <a:pt x="3106585" y="762000"/>
                </a:lnTo>
                <a:lnTo>
                  <a:pt x="3149562" y="774700"/>
                </a:lnTo>
                <a:lnTo>
                  <a:pt x="3194888" y="800100"/>
                </a:lnTo>
                <a:lnTo>
                  <a:pt x="3340862" y="800100"/>
                </a:lnTo>
                <a:lnTo>
                  <a:pt x="3389998" y="787400"/>
                </a:lnTo>
                <a:lnTo>
                  <a:pt x="3436582" y="774700"/>
                </a:lnTo>
                <a:lnTo>
                  <a:pt x="3480270" y="762000"/>
                </a:lnTo>
                <a:lnTo>
                  <a:pt x="3520732" y="736600"/>
                </a:lnTo>
                <a:lnTo>
                  <a:pt x="3557663" y="711200"/>
                </a:lnTo>
                <a:lnTo>
                  <a:pt x="3590734" y="673100"/>
                </a:lnTo>
                <a:lnTo>
                  <a:pt x="3619614" y="647700"/>
                </a:lnTo>
                <a:lnTo>
                  <a:pt x="3643998" y="609600"/>
                </a:lnTo>
                <a:lnTo>
                  <a:pt x="3663543" y="571500"/>
                </a:lnTo>
                <a:lnTo>
                  <a:pt x="3677932" y="520700"/>
                </a:lnTo>
                <a:lnTo>
                  <a:pt x="3686835" y="482600"/>
                </a:lnTo>
                <a:lnTo>
                  <a:pt x="3689947" y="431800"/>
                </a:lnTo>
                <a:close/>
              </a:path>
              <a:path w="9561830" h="6616700">
                <a:moveTo>
                  <a:pt x="8304606" y="6362713"/>
                </a:moveTo>
                <a:lnTo>
                  <a:pt x="8303628" y="6311900"/>
                </a:lnTo>
                <a:lnTo>
                  <a:pt x="8297786" y="6261100"/>
                </a:lnTo>
                <a:lnTo>
                  <a:pt x="8286953" y="6210300"/>
                </a:lnTo>
                <a:lnTo>
                  <a:pt x="8270989" y="6159500"/>
                </a:lnTo>
                <a:lnTo>
                  <a:pt x="8252041" y="6108700"/>
                </a:lnTo>
                <a:lnTo>
                  <a:pt x="8229181" y="6070600"/>
                </a:lnTo>
                <a:lnTo>
                  <a:pt x="8202562" y="6019812"/>
                </a:lnTo>
                <a:lnTo>
                  <a:pt x="8172323" y="5981700"/>
                </a:lnTo>
                <a:lnTo>
                  <a:pt x="8138630" y="5943600"/>
                </a:lnTo>
                <a:lnTo>
                  <a:pt x="8102181" y="5905512"/>
                </a:lnTo>
                <a:lnTo>
                  <a:pt x="8063192" y="5867400"/>
                </a:lnTo>
                <a:lnTo>
                  <a:pt x="8021866" y="5842000"/>
                </a:lnTo>
                <a:lnTo>
                  <a:pt x="7978470" y="5816600"/>
                </a:lnTo>
                <a:lnTo>
                  <a:pt x="7933207" y="5791212"/>
                </a:lnTo>
                <a:lnTo>
                  <a:pt x="7886306" y="5778512"/>
                </a:lnTo>
                <a:lnTo>
                  <a:pt x="7838008" y="5753100"/>
                </a:lnTo>
                <a:lnTo>
                  <a:pt x="7788529" y="5740400"/>
                </a:lnTo>
                <a:lnTo>
                  <a:pt x="7738084" y="5740400"/>
                </a:lnTo>
                <a:lnTo>
                  <a:pt x="7686916" y="5727700"/>
                </a:lnTo>
                <a:lnTo>
                  <a:pt x="7583310" y="5727700"/>
                </a:lnTo>
                <a:lnTo>
                  <a:pt x="7531341" y="5740400"/>
                </a:lnTo>
                <a:lnTo>
                  <a:pt x="7479525" y="5740400"/>
                </a:lnTo>
                <a:lnTo>
                  <a:pt x="7428103" y="5765800"/>
                </a:lnTo>
                <a:lnTo>
                  <a:pt x="7381341" y="5778512"/>
                </a:lnTo>
                <a:lnTo>
                  <a:pt x="7336650" y="5791212"/>
                </a:lnTo>
                <a:lnTo>
                  <a:pt x="7294118" y="5816600"/>
                </a:lnTo>
                <a:lnTo>
                  <a:pt x="7253821" y="5842000"/>
                </a:lnTo>
                <a:lnTo>
                  <a:pt x="7215822" y="5867400"/>
                </a:lnTo>
                <a:lnTo>
                  <a:pt x="7180237" y="5892812"/>
                </a:lnTo>
                <a:lnTo>
                  <a:pt x="7147103" y="5930900"/>
                </a:lnTo>
                <a:lnTo>
                  <a:pt x="7116559" y="5956300"/>
                </a:lnTo>
                <a:lnTo>
                  <a:pt x="7088632" y="5994400"/>
                </a:lnTo>
                <a:lnTo>
                  <a:pt x="7063435" y="6032500"/>
                </a:lnTo>
                <a:lnTo>
                  <a:pt x="7041045" y="6070600"/>
                </a:lnTo>
                <a:lnTo>
                  <a:pt x="7021550" y="6108700"/>
                </a:lnTo>
                <a:lnTo>
                  <a:pt x="7005015" y="6146800"/>
                </a:lnTo>
                <a:lnTo>
                  <a:pt x="6991528" y="6197600"/>
                </a:lnTo>
                <a:lnTo>
                  <a:pt x="6981177" y="6235712"/>
                </a:lnTo>
                <a:lnTo>
                  <a:pt x="6974040" y="6286500"/>
                </a:lnTo>
                <a:lnTo>
                  <a:pt x="6970192" y="6324600"/>
                </a:lnTo>
                <a:lnTo>
                  <a:pt x="6969734" y="6375400"/>
                </a:lnTo>
                <a:lnTo>
                  <a:pt x="6972732" y="6413500"/>
                </a:lnTo>
                <a:lnTo>
                  <a:pt x="6979272" y="6464313"/>
                </a:lnTo>
                <a:lnTo>
                  <a:pt x="6989419" y="6502400"/>
                </a:lnTo>
                <a:lnTo>
                  <a:pt x="7003288" y="6553200"/>
                </a:lnTo>
                <a:lnTo>
                  <a:pt x="7038721" y="6616700"/>
                </a:lnTo>
                <a:lnTo>
                  <a:pt x="8237855" y="6616700"/>
                </a:lnTo>
                <a:lnTo>
                  <a:pt x="8279765" y="6527800"/>
                </a:lnTo>
                <a:lnTo>
                  <a:pt x="8292541" y="6477013"/>
                </a:lnTo>
                <a:lnTo>
                  <a:pt x="8300872" y="6426200"/>
                </a:lnTo>
                <a:lnTo>
                  <a:pt x="8304606" y="6362713"/>
                </a:lnTo>
                <a:close/>
              </a:path>
              <a:path w="9561830" h="6616700">
                <a:moveTo>
                  <a:pt x="8925242" y="4711700"/>
                </a:moveTo>
                <a:lnTo>
                  <a:pt x="8924798" y="4673600"/>
                </a:lnTo>
                <a:lnTo>
                  <a:pt x="8922017" y="4635500"/>
                </a:lnTo>
                <a:lnTo>
                  <a:pt x="8917114" y="4597400"/>
                </a:lnTo>
                <a:lnTo>
                  <a:pt x="8910117" y="4559300"/>
                </a:lnTo>
                <a:lnTo>
                  <a:pt x="8901049" y="4521200"/>
                </a:lnTo>
                <a:lnTo>
                  <a:pt x="8901811" y="4521200"/>
                </a:lnTo>
                <a:lnTo>
                  <a:pt x="8857805" y="4406900"/>
                </a:lnTo>
                <a:lnTo>
                  <a:pt x="8829396" y="4356100"/>
                </a:lnTo>
                <a:lnTo>
                  <a:pt x="8797607" y="4305300"/>
                </a:lnTo>
                <a:lnTo>
                  <a:pt x="8763102" y="4267200"/>
                </a:lnTo>
                <a:lnTo>
                  <a:pt x="8726513" y="4216400"/>
                </a:lnTo>
                <a:lnTo>
                  <a:pt x="8688502" y="4178300"/>
                </a:lnTo>
                <a:lnTo>
                  <a:pt x="8649741" y="4140200"/>
                </a:lnTo>
                <a:lnTo>
                  <a:pt x="8610905" y="4114800"/>
                </a:lnTo>
                <a:lnTo>
                  <a:pt x="8572627" y="4076700"/>
                </a:lnTo>
                <a:lnTo>
                  <a:pt x="8535568" y="4051287"/>
                </a:lnTo>
                <a:lnTo>
                  <a:pt x="8500402" y="4025900"/>
                </a:lnTo>
                <a:lnTo>
                  <a:pt x="8467776" y="4000500"/>
                </a:lnTo>
                <a:lnTo>
                  <a:pt x="8438363" y="3987800"/>
                </a:lnTo>
                <a:lnTo>
                  <a:pt x="8412810" y="3975100"/>
                </a:lnTo>
                <a:lnTo>
                  <a:pt x="8391779" y="3962400"/>
                </a:lnTo>
                <a:lnTo>
                  <a:pt x="8350758" y="3937000"/>
                </a:lnTo>
                <a:lnTo>
                  <a:pt x="8310232" y="3924300"/>
                </a:lnTo>
                <a:lnTo>
                  <a:pt x="8270138" y="3898900"/>
                </a:lnTo>
                <a:lnTo>
                  <a:pt x="8191043" y="3873500"/>
                </a:lnTo>
                <a:lnTo>
                  <a:pt x="8151863" y="3873500"/>
                </a:lnTo>
                <a:lnTo>
                  <a:pt x="8112988" y="3860812"/>
                </a:lnTo>
                <a:lnTo>
                  <a:pt x="7919504" y="3860812"/>
                </a:lnTo>
                <a:lnTo>
                  <a:pt x="7880655" y="3873500"/>
                </a:lnTo>
                <a:lnTo>
                  <a:pt x="7841551" y="3873500"/>
                </a:lnTo>
                <a:lnTo>
                  <a:pt x="7802232" y="3886200"/>
                </a:lnTo>
                <a:lnTo>
                  <a:pt x="7762608" y="3886200"/>
                </a:lnTo>
                <a:lnTo>
                  <a:pt x="7722616" y="3898900"/>
                </a:lnTo>
                <a:lnTo>
                  <a:pt x="7641298" y="3911600"/>
                </a:lnTo>
                <a:lnTo>
                  <a:pt x="7557846" y="3937000"/>
                </a:lnTo>
                <a:lnTo>
                  <a:pt x="7515174" y="3937000"/>
                </a:lnTo>
                <a:lnTo>
                  <a:pt x="7471791" y="3949700"/>
                </a:lnTo>
                <a:lnTo>
                  <a:pt x="7427646" y="3949700"/>
                </a:lnTo>
                <a:lnTo>
                  <a:pt x="7382675" y="3962400"/>
                </a:lnTo>
                <a:lnTo>
                  <a:pt x="7143496" y="3962400"/>
                </a:lnTo>
                <a:lnTo>
                  <a:pt x="7092391" y="3949700"/>
                </a:lnTo>
                <a:lnTo>
                  <a:pt x="7040067" y="3949700"/>
                </a:lnTo>
                <a:lnTo>
                  <a:pt x="6931533" y="3924300"/>
                </a:lnTo>
                <a:lnTo>
                  <a:pt x="6909181" y="3924300"/>
                </a:lnTo>
                <a:lnTo>
                  <a:pt x="6890474" y="3911600"/>
                </a:lnTo>
                <a:lnTo>
                  <a:pt x="6867207" y="3911600"/>
                </a:lnTo>
                <a:lnTo>
                  <a:pt x="6839750" y="3898900"/>
                </a:lnTo>
                <a:lnTo>
                  <a:pt x="6808457" y="3886200"/>
                </a:lnTo>
                <a:lnTo>
                  <a:pt x="6773672" y="3873500"/>
                </a:lnTo>
                <a:lnTo>
                  <a:pt x="6735750" y="3860800"/>
                </a:lnTo>
                <a:lnTo>
                  <a:pt x="6695059" y="3835400"/>
                </a:lnTo>
                <a:lnTo>
                  <a:pt x="6651942" y="3822687"/>
                </a:lnTo>
                <a:lnTo>
                  <a:pt x="6606756" y="3797300"/>
                </a:lnTo>
                <a:lnTo>
                  <a:pt x="6559867" y="3771900"/>
                </a:lnTo>
                <a:lnTo>
                  <a:pt x="6511607" y="3746500"/>
                </a:lnTo>
                <a:lnTo>
                  <a:pt x="6462357" y="3721100"/>
                </a:lnTo>
                <a:lnTo>
                  <a:pt x="6362268" y="3644900"/>
                </a:lnTo>
                <a:lnTo>
                  <a:pt x="6312141" y="3619500"/>
                </a:lnTo>
                <a:lnTo>
                  <a:pt x="6262421" y="3568700"/>
                </a:lnTo>
                <a:lnTo>
                  <a:pt x="6213475" y="3530600"/>
                </a:lnTo>
                <a:lnTo>
                  <a:pt x="6165647" y="3479787"/>
                </a:lnTo>
                <a:lnTo>
                  <a:pt x="6119317" y="3429000"/>
                </a:lnTo>
                <a:lnTo>
                  <a:pt x="6074816" y="3378200"/>
                </a:lnTo>
                <a:lnTo>
                  <a:pt x="6032500" y="3327400"/>
                </a:lnTo>
                <a:lnTo>
                  <a:pt x="6002566" y="3276600"/>
                </a:lnTo>
                <a:lnTo>
                  <a:pt x="5975578" y="3238500"/>
                </a:lnTo>
                <a:lnTo>
                  <a:pt x="5951398" y="3187700"/>
                </a:lnTo>
                <a:lnTo>
                  <a:pt x="5929846" y="3149600"/>
                </a:lnTo>
                <a:lnTo>
                  <a:pt x="5910834" y="3111500"/>
                </a:lnTo>
                <a:lnTo>
                  <a:pt x="5894171" y="3060700"/>
                </a:lnTo>
                <a:lnTo>
                  <a:pt x="5879770" y="3022600"/>
                </a:lnTo>
                <a:lnTo>
                  <a:pt x="5867425" y="2984500"/>
                </a:lnTo>
                <a:lnTo>
                  <a:pt x="5857037" y="2933700"/>
                </a:lnTo>
                <a:lnTo>
                  <a:pt x="5848451" y="2895600"/>
                </a:lnTo>
                <a:lnTo>
                  <a:pt x="5841543" y="2857500"/>
                </a:lnTo>
                <a:lnTo>
                  <a:pt x="5836132" y="2819400"/>
                </a:lnTo>
                <a:lnTo>
                  <a:pt x="5832106" y="2768600"/>
                </a:lnTo>
                <a:lnTo>
                  <a:pt x="5829338" y="2730500"/>
                </a:lnTo>
                <a:lnTo>
                  <a:pt x="5827649" y="2692400"/>
                </a:lnTo>
                <a:lnTo>
                  <a:pt x="5826899" y="2654300"/>
                </a:lnTo>
                <a:lnTo>
                  <a:pt x="5826963" y="2616200"/>
                </a:lnTo>
                <a:lnTo>
                  <a:pt x="5827712" y="2565400"/>
                </a:lnTo>
                <a:lnTo>
                  <a:pt x="5828982" y="2527300"/>
                </a:lnTo>
                <a:lnTo>
                  <a:pt x="5832526" y="2451100"/>
                </a:lnTo>
                <a:lnTo>
                  <a:pt x="5836475" y="2374900"/>
                </a:lnTo>
                <a:lnTo>
                  <a:pt x="5838253" y="2336800"/>
                </a:lnTo>
                <a:lnTo>
                  <a:pt x="5839701" y="2298700"/>
                </a:lnTo>
                <a:lnTo>
                  <a:pt x="5840679" y="2260600"/>
                </a:lnTo>
                <a:lnTo>
                  <a:pt x="5841047" y="2222500"/>
                </a:lnTo>
                <a:lnTo>
                  <a:pt x="5840679" y="2184400"/>
                </a:lnTo>
                <a:lnTo>
                  <a:pt x="5840247" y="2171700"/>
                </a:lnTo>
                <a:lnTo>
                  <a:pt x="5839396" y="2146300"/>
                </a:lnTo>
                <a:lnTo>
                  <a:pt x="5837098" y="2108200"/>
                </a:lnTo>
                <a:lnTo>
                  <a:pt x="5833618" y="2070100"/>
                </a:lnTo>
                <a:lnTo>
                  <a:pt x="5830417" y="2044700"/>
                </a:lnTo>
                <a:lnTo>
                  <a:pt x="5828817" y="2032000"/>
                </a:lnTo>
                <a:lnTo>
                  <a:pt x="5822556" y="1993900"/>
                </a:lnTo>
                <a:lnTo>
                  <a:pt x="5814695" y="1955800"/>
                </a:lnTo>
                <a:lnTo>
                  <a:pt x="5805094" y="1930400"/>
                </a:lnTo>
                <a:lnTo>
                  <a:pt x="5793600" y="1892300"/>
                </a:lnTo>
                <a:lnTo>
                  <a:pt x="5780087" y="1854200"/>
                </a:lnTo>
                <a:lnTo>
                  <a:pt x="5764403" y="1816100"/>
                </a:lnTo>
                <a:lnTo>
                  <a:pt x="5746394" y="1778000"/>
                </a:lnTo>
                <a:lnTo>
                  <a:pt x="5725947" y="1739900"/>
                </a:lnTo>
                <a:lnTo>
                  <a:pt x="5702897" y="1701800"/>
                </a:lnTo>
                <a:lnTo>
                  <a:pt x="5677116" y="1676400"/>
                </a:lnTo>
                <a:lnTo>
                  <a:pt x="5648452" y="1638300"/>
                </a:lnTo>
                <a:lnTo>
                  <a:pt x="5618188" y="1600200"/>
                </a:lnTo>
                <a:lnTo>
                  <a:pt x="5586031" y="1574800"/>
                </a:lnTo>
                <a:lnTo>
                  <a:pt x="5552084" y="1536700"/>
                </a:lnTo>
                <a:lnTo>
                  <a:pt x="5516435" y="1511300"/>
                </a:lnTo>
                <a:lnTo>
                  <a:pt x="5479199" y="1485900"/>
                </a:lnTo>
                <a:lnTo>
                  <a:pt x="5440489" y="1447800"/>
                </a:lnTo>
                <a:lnTo>
                  <a:pt x="5400395" y="1422400"/>
                </a:lnTo>
                <a:lnTo>
                  <a:pt x="5359019" y="1397000"/>
                </a:lnTo>
                <a:lnTo>
                  <a:pt x="5316486" y="1384300"/>
                </a:lnTo>
                <a:lnTo>
                  <a:pt x="5272900" y="1358900"/>
                </a:lnTo>
                <a:lnTo>
                  <a:pt x="5228348" y="1333500"/>
                </a:lnTo>
                <a:lnTo>
                  <a:pt x="5182946" y="1320800"/>
                </a:lnTo>
                <a:lnTo>
                  <a:pt x="5136794" y="1295400"/>
                </a:lnTo>
                <a:lnTo>
                  <a:pt x="4898491" y="1231900"/>
                </a:lnTo>
                <a:lnTo>
                  <a:pt x="4850003" y="1231900"/>
                </a:lnTo>
                <a:lnTo>
                  <a:pt x="4801603" y="1219212"/>
                </a:lnTo>
                <a:lnTo>
                  <a:pt x="4562868" y="1219212"/>
                </a:lnTo>
                <a:lnTo>
                  <a:pt x="4516590" y="1231900"/>
                </a:lnTo>
                <a:lnTo>
                  <a:pt x="4470959" y="1231900"/>
                </a:lnTo>
                <a:lnTo>
                  <a:pt x="4426204" y="1244600"/>
                </a:lnTo>
                <a:lnTo>
                  <a:pt x="4376090" y="1257300"/>
                </a:lnTo>
                <a:lnTo>
                  <a:pt x="4328579" y="1270000"/>
                </a:lnTo>
                <a:lnTo>
                  <a:pt x="4283545" y="1295400"/>
                </a:lnTo>
                <a:lnTo>
                  <a:pt x="4240809" y="1308100"/>
                </a:lnTo>
                <a:lnTo>
                  <a:pt x="4200233" y="1333500"/>
                </a:lnTo>
                <a:lnTo>
                  <a:pt x="4161663" y="1358900"/>
                </a:lnTo>
                <a:lnTo>
                  <a:pt x="4124960" y="1384300"/>
                </a:lnTo>
                <a:lnTo>
                  <a:pt x="4089958" y="1409700"/>
                </a:lnTo>
                <a:lnTo>
                  <a:pt x="4056507" y="1435100"/>
                </a:lnTo>
                <a:lnTo>
                  <a:pt x="4024465" y="1473200"/>
                </a:lnTo>
                <a:lnTo>
                  <a:pt x="3993680" y="1498600"/>
                </a:lnTo>
                <a:lnTo>
                  <a:pt x="3964000" y="1524000"/>
                </a:lnTo>
                <a:lnTo>
                  <a:pt x="3935272" y="1562100"/>
                </a:lnTo>
                <a:lnTo>
                  <a:pt x="3907345" y="1587500"/>
                </a:lnTo>
                <a:lnTo>
                  <a:pt x="3880078" y="1625600"/>
                </a:lnTo>
                <a:lnTo>
                  <a:pt x="3853307" y="1651000"/>
                </a:lnTo>
                <a:lnTo>
                  <a:pt x="3826891" y="1689100"/>
                </a:lnTo>
                <a:lnTo>
                  <a:pt x="3774490" y="1739900"/>
                </a:lnTo>
                <a:lnTo>
                  <a:pt x="3748227" y="1778000"/>
                </a:lnTo>
                <a:lnTo>
                  <a:pt x="3721697" y="1803400"/>
                </a:lnTo>
                <a:lnTo>
                  <a:pt x="3694773" y="1828800"/>
                </a:lnTo>
                <a:lnTo>
                  <a:pt x="3667302" y="1866900"/>
                </a:lnTo>
                <a:lnTo>
                  <a:pt x="3639121" y="1892300"/>
                </a:lnTo>
                <a:lnTo>
                  <a:pt x="3610089" y="1905000"/>
                </a:lnTo>
                <a:lnTo>
                  <a:pt x="3580041" y="1930400"/>
                </a:lnTo>
                <a:lnTo>
                  <a:pt x="3548850" y="1955800"/>
                </a:lnTo>
                <a:lnTo>
                  <a:pt x="3516350" y="1968500"/>
                </a:lnTo>
                <a:lnTo>
                  <a:pt x="3482390" y="1993900"/>
                </a:lnTo>
                <a:lnTo>
                  <a:pt x="3446830" y="2006600"/>
                </a:lnTo>
                <a:lnTo>
                  <a:pt x="3409505" y="2019300"/>
                </a:lnTo>
                <a:lnTo>
                  <a:pt x="3370275" y="2032000"/>
                </a:lnTo>
                <a:lnTo>
                  <a:pt x="3328987" y="2032000"/>
                </a:lnTo>
                <a:lnTo>
                  <a:pt x="3285490" y="2044700"/>
                </a:lnTo>
                <a:lnTo>
                  <a:pt x="3226841" y="2044700"/>
                </a:lnTo>
                <a:lnTo>
                  <a:pt x="3169501" y="2032000"/>
                </a:lnTo>
                <a:lnTo>
                  <a:pt x="3113621" y="2032000"/>
                </a:lnTo>
                <a:lnTo>
                  <a:pt x="3059315" y="2006600"/>
                </a:lnTo>
                <a:lnTo>
                  <a:pt x="3006750" y="1993900"/>
                </a:lnTo>
                <a:lnTo>
                  <a:pt x="2956052" y="1968500"/>
                </a:lnTo>
                <a:lnTo>
                  <a:pt x="2907385" y="1943100"/>
                </a:lnTo>
                <a:lnTo>
                  <a:pt x="2860865" y="1917700"/>
                </a:lnTo>
                <a:lnTo>
                  <a:pt x="2816656" y="1879600"/>
                </a:lnTo>
                <a:lnTo>
                  <a:pt x="2774899" y="1854200"/>
                </a:lnTo>
                <a:lnTo>
                  <a:pt x="2735719" y="1816100"/>
                </a:lnTo>
                <a:lnTo>
                  <a:pt x="2699270" y="1790700"/>
                </a:lnTo>
                <a:lnTo>
                  <a:pt x="2665692" y="1752600"/>
                </a:lnTo>
                <a:lnTo>
                  <a:pt x="2635135" y="1727200"/>
                </a:lnTo>
                <a:lnTo>
                  <a:pt x="2607729" y="1701800"/>
                </a:lnTo>
                <a:lnTo>
                  <a:pt x="2583637" y="1663700"/>
                </a:lnTo>
                <a:lnTo>
                  <a:pt x="2562974" y="1651000"/>
                </a:lnTo>
                <a:lnTo>
                  <a:pt x="2545905" y="1625600"/>
                </a:lnTo>
                <a:lnTo>
                  <a:pt x="2532570" y="1612900"/>
                </a:lnTo>
                <a:lnTo>
                  <a:pt x="2523096" y="1600200"/>
                </a:lnTo>
                <a:lnTo>
                  <a:pt x="2489606" y="1549400"/>
                </a:lnTo>
                <a:lnTo>
                  <a:pt x="2459837" y="1498600"/>
                </a:lnTo>
                <a:lnTo>
                  <a:pt x="2433574" y="1460500"/>
                </a:lnTo>
                <a:lnTo>
                  <a:pt x="2410549" y="1409700"/>
                </a:lnTo>
                <a:lnTo>
                  <a:pt x="2390521" y="1371600"/>
                </a:lnTo>
                <a:lnTo>
                  <a:pt x="2373249" y="1320800"/>
                </a:lnTo>
                <a:lnTo>
                  <a:pt x="2358504" y="1282700"/>
                </a:lnTo>
                <a:lnTo>
                  <a:pt x="2346020" y="1244600"/>
                </a:lnTo>
                <a:lnTo>
                  <a:pt x="2335555" y="1193800"/>
                </a:lnTo>
                <a:lnTo>
                  <a:pt x="2326868" y="1155700"/>
                </a:lnTo>
                <a:lnTo>
                  <a:pt x="2319718" y="1104900"/>
                </a:lnTo>
                <a:lnTo>
                  <a:pt x="2313863" y="1066800"/>
                </a:lnTo>
                <a:lnTo>
                  <a:pt x="2309063" y="1028700"/>
                </a:lnTo>
                <a:lnTo>
                  <a:pt x="2305050" y="990600"/>
                </a:lnTo>
                <a:lnTo>
                  <a:pt x="2301608" y="952500"/>
                </a:lnTo>
                <a:lnTo>
                  <a:pt x="2295398" y="863600"/>
                </a:lnTo>
                <a:lnTo>
                  <a:pt x="2292159" y="825500"/>
                </a:lnTo>
                <a:lnTo>
                  <a:pt x="2288502" y="800100"/>
                </a:lnTo>
                <a:lnTo>
                  <a:pt x="2284171" y="762000"/>
                </a:lnTo>
                <a:lnTo>
                  <a:pt x="2278938" y="723900"/>
                </a:lnTo>
                <a:lnTo>
                  <a:pt x="2272563" y="685800"/>
                </a:lnTo>
                <a:lnTo>
                  <a:pt x="2264778" y="647700"/>
                </a:lnTo>
                <a:lnTo>
                  <a:pt x="2255355" y="622300"/>
                </a:lnTo>
                <a:lnTo>
                  <a:pt x="2244039" y="584200"/>
                </a:lnTo>
                <a:lnTo>
                  <a:pt x="2230602" y="546100"/>
                </a:lnTo>
                <a:lnTo>
                  <a:pt x="2214791" y="520700"/>
                </a:lnTo>
                <a:lnTo>
                  <a:pt x="2196350" y="495300"/>
                </a:lnTo>
                <a:lnTo>
                  <a:pt x="2175065" y="457200"/>
                </a:lnTo>
                <a:lnTo>
                  <a:pt x="2150656" y="431800"/>
                </a:lnTo>
                <a:lnTo>
                  <a:pt x="2122906" y="406400"/>
                </a:lnTo>
                <a:lnTo>
                  <a:pt x="2091550" y="381000"/>
                </a:lnTo>
                <a:lnTo>
                  <a:pt x="2055012" y="342900"/>
                </a:lnTo>
                <a:lnTo>
                  <a:pt x="2016074" y="330200"/>
                </a:lnTo>
                <a:lnTo>
                  <a:pt x="1975002" y="304800"/>
                </a:lnTo>
                <a:lnTo>
                  <a:pt x="1932051" y="279400"/>
                </a:lnTo>
                <a:lnTo>
                  <a:pt x="1841665" y="254000"/>
                </a:lnTo>
                <a:lnTo>
                  <a:pt x="1698879" y="215900"/>
                </a:lnTo>
                <a:lnTo>
                  <a:pt x="1505115" y="215900"/>
                </a:lnTo>
                <a:lnTo>
                  <a:pt x="1410398" y="241300"/>
                </a:lnTo>
                <a:lnTo>
                  <a:pt x="1365135" y="241300"/>
                </a:lnTo>
                <a:lnTo>
                  <a:pt x="1321650" y="266700"/>
                </a:lnTo>
                <a:lnTo>
                  <a:pt x="1280236" y="279400"/>
                </a:lnTo>
                <a:lnTo>
                  <a:pt x="1241196" y="304800"/>
                </a:lnTo>
                <a:lnTo>
                  <a:pt x="1213878" y="317500"/>
                </a:lnTo>
                <a:lnTo>
                  <a:pt x="1188212" y="330200"/>
                </a:lnTo>
                <a:lnTo>
                  <a:pt x="1164056" y="355600"/>
                </a:lnTo>
                <a:lnTo>
                  <a:pt x="1141298" y="368300"/>
                </a:lnTo>
                <a:lnTo>
                  <a:pt x="1099527" y="419100"/>
                </a:lnTo>
                <a:lnTo>
                  <a:pt x="1061935" y="469900"/>
                </a:lnTo>
                <a:lnTo>
                  <a:pt x="1027582" y="533400"/>
                </a:lnTo>
                <a:lnTo>
                  <a:pt x="1011313" y="558800"/>
                </a:lnTo>
                <a:lnTo>
                  <a:pt x="995502" y="596900"/>
                </a:lnTo>
                <a:lnTo>
                  <a:pt x="980020" y="635000"/>
                </a:lnTo>
                <a:lnTo>
                  <a:pt x="964768" y="685800"/>
                </a:lnTo>
                <a:lnTo>
                  <a:pt x="949591" y="723900"/>
                </a:lnTo>
                <a:lnTo>
                  <a:pt x="919073" y="825500"/>
                </a:lnTo>
                <a:lnTo>
                  <a:pt x="903478" y="889000"/>
                </a:lnTo>
                <a:lnTo>
                  <a:pt x="887514" y="939800"/>
                </a:lnTo>
                <a:lnTo>
                  <a:pt x="871042" y="1003300"/>
                </a:lnTo>
                <a:lnTo>
                  <a:pt x="853948" y="1079500"/>
                </a:lnTo>
                <a:lnTo>
                  <a:pt x="836129" y="1143000"/>
                </a:lnTo>
                <a:lnTo>
                  <a:pt x="817460" y="1219200"/>
                </a:lnTo>
                <a:lnTo>
                  <a:pt x="797801" y="1308100"/>
                </a:lnTo>
                <a:lnTo>
                  <a:pt x="777062" y="1397000"/>
                </a:lnTo>
                <a:lnTo>
                  <a:pt x="766292" y="1435100"/>
                </a:lnTo>
                <a:lnTo>
                  <a:pt x="754888" y="1485900"/>
                </a:lnTo>
                <a:lnTo>
                  <a:pt x="742746" y="1536700"/>
                </a:lnTo>
                <a:lnTo>
                  <a:pt x="729729" y="1587500"/>
                </a:lnTo>
                <a:lnTo>
                  <a:pt x="715721" y="1625600"/>
                </a:lnTo>
                <a:lnTo>
                  <a:pt x="700582" y="1676400"/>
                </a:lnTo>
                <a:lnTo>
                  <a:pt x="684212" y="1727200"/>
                </a:lnTo>
                <a:lnTo>
                  <a:pt x="666483" y="1778000"/>
                </a:lnTo>
                <a:lnTo>
                  <a:pt x="647255" y="1828800"/>
                </a:lnTo>
                <a:lnTo>
                  <a:pt x="626427" y="1866900"/>
                </a:lnTo>
                <a:lnTo>
                  <a:pt x="603859" y="1917700"/>
                </a:lnTo>
                <a:lnTo>
                  <a:pt x="579450" y="1955800"/>
                </a:lnTo>
                <a:lnTo>
                  <a:pt x="553046" y="1993900"/>
                </a:lnTo>
                <a:lnTo>
                  <a:pt x="524548" y="2032000"/>
                </a:lnTo>
                <a:lnTo>
                  <a:pt x="493826" y="2070100"/>
                </a:lnTo>
                <a:lnTo>
                  <a:pt x="460756" y="2095500"/>
                </a:lnTo>
                <a:lnTo>
                  <a:pt x="425208" y="2120900"/>
                </a:lnTo>
                <a:lnTo>
                  <a:pt x="387070" y="2146300"/>
                </a:lnTo>
                <a:lnTo>
                  <a:pt x="346214" y="2159000"/>
                </a:lnTo>
                <a:lnTo>
                  <a:pt x="303733" y="2171700"/>
                </a:lnTo>
                <a:lnTo>
                  <a:pt x="215112" y="2171700"/>
                </a:lnTo>
                <a:lnTo>
                  <a:pt x="169278" y="2159000"/>
                </a:lnTo>
                <a:lnTo>
                  <a:pt x="122656" y="2159000"/>
                </a:lnTo>
                <a:lnTo>
                  <a:pt x="75412" y="2133600"/>
                </a:lnTo>
                <a:lnTo>
                  <a:pt x="0" y="2108200"/>
                </a:lnTo>
                <a:lnTo>
                  <a:pt x="0" y="6616700"/>
                </a:lnTo>
                <a:lnTo>
                  <a:pt x="6285357" y="6616700"/>
                </a:lnTo>
                <a:lnTo>
                  <a:pt x="6262243" y="6578600"/>
                </a:lnTo>
                <a:lnTo>
                  <a:pt x="6237744" y="6527800"/>
                </a:lnTo>
                <a:lnTo>
                  <a:pt x="6213576" y="6489700"/>
                </a:lnTo>
                <a:lnTo>
                  <a:pt x="6189980" y="6438900"/>
                </a:lnTo>
                <a:lnTo>
                  <a:pt x="6167209" y="6400800"/>
                </a:lnTo>
                <a:lnTo>
                  <a:pt x="6145504" y="6350000"/>
                </a:lnTo>
                <a:lnTo>
                  <a:pt x="6125108" y="6311900"/>
                </a:lnTo>
                <a:lnTo>
                  <a:pt x="6106261" y="6261100"/>
                </a:lnTo>
                <a:lnTo>
                  <a:pt x="6089218" y="6222987"/>
                </a:lnTo>
                <a:lnTo>
                  <a:pt x="6074219" y="6184900"/>
                </a:lnTo>
                <a:lnTo>
                  <a:pt x="6061507" y="6134100"/>
                </a:lnTo>
                <a:lnTo>
                  <a:pt x="6051334" y="6096000"/>
                </a:lnTo>
                <a:lnTo>
                  <a:pt x="6043942" y="6045200"/>
                </a:lnTo>
                <a:lnTo>
                  <a:pt x="6039574" y="6007100"/>
                </a:lnTo>
                <a:lnTo>
                  <a:pt x="6038469" y="5956300"/>
                </a:lnTo>
                <a:lnTo>
                  <a:pt x="6040882" y="5918200"/>
                </a:lnTo>
                <a:lnTo>
                  <a:pt x="6047041" y="5867400"/>
                </a:lnTo>
                <a:lnTo>
                  <a:pt x="6057214" y="5829300"/>
                </a:lnTo>
                <a:lnTo>
                  <a:pt x="6071628" y="5778500"/>
                </a:lnTo>
                <a:lnTo>
                  <a:pt x="6090539" y="5740400"/>
                </a:lnTo>
                <a:lnTo>
                  <a:pt x="6112256" y="5702300"/>
                </a:lnTo>
                <a:lnTo>
                  <a:pt x="6137046" y="5664200"/>
                </a:lnTo>
                <a:lnTo>
                  <a:pt x="6164745" y="5626100"/>
                </a:lnTo>
                <a:lnTo>
                  <a:pt x="6195123" y="5588000"/>
                </a:lnTo>
                <a:lnTo>
                  <a:pt x="6227991" y="5549900"/>
                </a:lnTo>
                <a:lnTo>
                  <a:pt x="6263119" y="5524500"/>
                </a:lnTo>
                <a:lnTo>
                  <a:pt x="6300343" y="5486400"/>
                </a:lnTo>
                <a:lnTo>
                  <a:pt x="6339421" y="5461000"/>
                </a:lnTo>
                <a:lnTo>
                  <a:pt x="6380162" y="5435600"/>
                </a:lnTo>
                <a:lnTo>
                  <a:pt x="6422377" y="5410200"/>
                </a:lnTo>
                <a:lnTo>
                  <a:pt x="6465849" y="5384800"/>
                </a:lnTo>
                <a:lnTo>
                  <a:pt x="6510350" y="5359400"/>
                </a:lnTo>
                <a:lnTo>
                  <a:pt x="6555740" y="5334000"/>
                </a:lnTo>
                <a:lnTo>
                  <a:pt x="6601752" y="5321300"/>
                </a:lnTo>
                <a:lnTo>
                  <a:pt x="6648221" y="5295900"/>
                </a:lnTo>
                <a:lnTo>
                  <a:pt x="6880047" y="5232400"/>
                </a:lnTo>
                <a:lnTo>
                  <a:pt x="6924891" y="5232400"/>
                </a:lnTo>
                <a:lnTo>
                  <a:pt x="6968744" y="5219700"/>
                </a:lnTo>
                <a:lnTo>
                  <a:pt x="7011416" y="5219700"/>
                </a:lnTo>
                <a:lnTo>
                  <a:pt x="7052691" y="5207000"/>
                </a:lnTo>
                <a:lnTo>
                  <a:pt x="7221398" y="5207000"/>
                </a:lnTo>
                <a:lnTo>
                  <a:pt x="7273328" y="5219700"/>
                </a:lnTo>
                <a:lnTo>
                  <a:pt x="7323302" y="5219700"/>
                </a:lnTo>
                <a:lnTo>
                  <a:pt x="7371448" y="5232400"/>
                </a:lnTo>
                <a:lnTo>
                  <a:pt x="7462736" y="5257800"/>
                </a:lnTo>
                <a:lnTo>
                  <a:pt x="7548181" y="5283200"/>
                </a:lnTo>
                <a:lnTo>
                  <a:pt x="7628763" y="5308600"/>
                </a:lnTo>
                <a:lnTo>
                  <a:pt x="7667536" y="5334000"/>
                </a:lnTo>
                <a:lnTo>
                  <a:pt x="7742656" y="5359400"/>
                </a:lnTo>
                <a:lnTo>
                  <a:pt x="7779245" y="5384800"/>
                </a:lnTo>
                <a:lnTo>
                  <a:pt x="8064970" y="5486400"/>
                </a:lnTo>
                <a:lnTo>
                  <a:pt x="8255800" y="5486400"/>
                </a:lnTo>
                <a:lnTo>
                  <a:pt x="8339061" y="5461000"/>
                </a:lnTo>
                <a:lnTo>
                  <a:pt x="8427301" y="5435600"/>
                </a:lnTo>
                <a:lnTo>
                  <a:pt x="8470036" y="5410200"/>
                </a:lnTo>
                <a:lnTo>
                  <a:pt x="8511667" y="5384800"/>
                </a:lnTo>
                <a:lnTo>
                  <a:pt x="8552091" y="5359400"/>
                </a:lnTo>
                <a:lnTo>
                  <a:pt x="8591144" y="5334000"/>
                </a:lnTo>
                <a:lnTo>
                  <a:pt x="8628723" y="5308600"/>
                </a:lnTo>
                <a:lnTo>
                  <a:pt x="8664677" y="5270500"/>
                </a:lnTo>
                <a:lnTo>
                  <a:pt x="8698878" y="5232400"/>
                </a:lnTo>
                <a:lnTo>
                  <a:pt x="8731199" y="5207000"/>
                </a:lnTo>
                <a:lnTo>
                  <a:pt x="8761514" y="5168900"/>
                </a:lnTo>
                <a:lnTo>
                  <a:pt x="8789695" y="5118100"/>
                </a:lnTo>
                <a:lnTo>
                  <a:pt x="8815591" y="5079987"/>
                </a:lnTo>
                <a:lnTo>
                  <a:pt x="8839086" y="5041900"/>
                </a:lnTo>
                <a:lnTo>
                  <a:pt x="8860041" y="4991100"/>
                </a:lnTo>
                <a:lnTo>
                  <a:pt x="8878341" y="4953000"/>
                </a:lnTo>
                <a:lnTo>
                  <a:pt x="8893835" y="4902200"/>
                </a:lnTo>
                <a:lnTo>
                  <a:pt x="8906408" y="4864100"/>
                </a:lnTo>
                <a:lnTo>
                  <a:pt x="8915908" y="4813300"/>
                </a:lnTo>
                <a:lnTo>
                  <a:pt x="8922245" y="4762500"/>
                </a:lnTo>
                <a:lnTo>
                  <a:pt x="8925242" y="4711700"/>
                </a:lnTo>
                <a:close/>
              </a:path>
              <a:path w="9561830" h="6616700">
                <a:moveTo>
                  <a:pt x="9561563" y="6108700"/>
                </a:moveTo>
                <a:lnTo>
                  <a:pt x="9558515" y="6057900"/>
                </a:lnTo>
                <a:lnTo>
                  <a:pt x="9548127" y="6007100"/>
                </a:lnTo>
                <a:lnTo>
                  <a:pt x="9530486" y="5969000"/>
                </a:lnTo>
                <a:lnTo>
                  <a:pt x="9505937" y="5918200"/>
                </a:lnTo>
                <a:lnTo>
                  <a:pt x="9474822" y="5880100"/>
                </a:lnTo>
                <a:lnTo>
                  <a:pt x="9440240" y="5842000"/>
                </a:lnTo>
                <a:lnTo>
                  <a:pt x="9401556" y="5816600"/>
                </a:lnTo>
                <a:lnTo>
                  <a:pt x="9359328" y="5791200"/>
                </a:lnTo>
                <a:lnTo>
                  <a:pt x="9314142" y="5765800"/>
                </a:lnTo>
                <a:lnTo>
                  <a:pt x="9217152" y="5740400"/>
                </a:lnTo>
                <a:lnTo>
                  <a:pt x="9115158" y="5740400"/>
                </a:lnTo>
                <a:lnTo>
                  <a:pt x="9066022" y="5753100"/>
                </a:lnTo>
                <a:lnTo>
                  <a:pt x="9019438" y="5765800"/>
                </a:lnTo>
                <a:lnTo>
                  <a:pt x="8975763" y="5778500"/>
                </a:lnTo>
                <a:lnTo>
                  <a:pt x="8935288" y="5803900"/>
                </a:lnTo>
                <a:lnTo>
                  <a:pt x="8898357" y="5829300"/>
                </a:lnTo>
                <a:lnTo>
                  <a:pt x="8865286" y="5867400"/>
                </a:lnTo>
                <a:lnTo>
                  <a:pt x="8836406" y="5892800"/>
                </a:lnTo>
                <a:lnTo>
                  <a:pt x="8812035" y="5930900"/>
                </a:lnTo>
                <a:lnTo>
                  <a:pt x="8792489" y="5981700"/>
                </a:lnTo>
                <a:lnTo>
                  <a:pt x="8778100" y="6019800"/>
                </a:lnTo>
                <a:lnTo>
                  <a:pt x="8769185" y="6057900"/>
                </a:lnTo>
                <a:lnTo>
                  <a:pt x="8766073" y="6108700"/>
                </a:lnTo>
                <a:lnTo>
                  <a:pt x="8769083" y="6159500"/>
                </a:lnTo>
                <a:lnTo>
                  <a:pt x="8778278" y="6197600"/>
                </a:lnTo>
                <a:lnTo>
                  <a:pt x="8793150" y="6248400"/>
                </a:lnTo>
                <a:lnTo>
                  <a:pt x="8813267" y="6286500"/>
                </a:lnTo>
                <a:lnTo>
                  <a:pt x="8838235" y="6324600"/>
                </a:lnTo>
                <a:lnTo>
                  <a:pt x="8867648" y="6362700"/>
                </a:lnTo>
                <a:lnTo>
                  <a:pt x="8901062" y="6388100"/>
                </a:lnTo>
                <a:lnTo>
                  <a:pt x="8938069" y="6413500"/>
                </a:lnTo>
                <a:lnTo>
                  <a:pt x="8978265" y="6438900"/>
                </a:lnTo>
                <a:lnTo>
                  <a:pt x="9021229" y="6451600"/>
                </a:lnTo>
                <a:lnTo>
                  <a:pt x="9066543" y="6464300"/>
                </a:lnTo>
                <a:lnTo>
                  <a:pt x="9113799" y="6477000"/>
                </a:lnTo>
                <a:lnTo>
                  <a:pt x="9212440" y="6477000"/>
                </a:lnTo>
                <a:lnTo>
                  <a:pt x="9261589" y="6464300"/>
                </a:lnTo>
                <a:lnTo>
                  <a:pt x="9308173" y="6451600"/>
                </a:lnTo>
                <a:lnTo>
                  <a:pt x="9351861" y="6438900"/>
                </a:lnTo>
                <a:lnTo>
                  <a:pt x="9392348" y="6413500"/>
                </a:lnTo>
                <a:lnTo>
                  <a:pt x="9429280" y="6388100"/>
                </a:lnTo>
                <a:lnTo>
                  <a:pt x="9462364" y="6350000"/>
                </a:lnTo>
                <a:lnTo>
                  <a:pt x="9491256" y="6324600"/>
                </a:lnTo>
                <a:lnTo>
                  <a:pt x="9515640" y="6286500"/>
                </a:lnTo>
                <a:lnTo>
                  <a:pt x="9535185" y="6248400"/>
                </a:lnTo>
                <a:lnTo>
                  <a:pt x="9549562" y="6197600"/>
                </a:lnTo>
                <a:lnTo>
                  <a:pt x="9558464" y="6159500"/>
                </a:lnTo>
                <a:lnTo>
                  <a:pt x="9561563" y="610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242424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9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CACAC">
              <a:alpha val="1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241299"/>
            <a:ext cx="9561830" cy="6616700"/>
          </a:xfrm>
          <a:custGeom>
            <a:avLst/>
            <a:gdLst/>
            <a:ahLst/>
            <a:cxnLst/>
            <a:rect l="l" t="t" r="r" b="b"/>
            <a:pathLst>
              <a:path w="9561830" h="6616700">
                <a:moveTo>
                  <a:pt x="534822" y="584200"/>
                </a:moveTo>
                <a:lnTo>
                  <a:pt x="531787" y="533400"/>
                </a:lnTo>
                <a:lnTo>
                  <a:pt x="525208" y="495300"/>
                </a:lnTo>
                <a:lnTo>
                  <a:pt x="514997" y="444500"/>
                </a:lnTo>
                <a:lnTo>
                  <a:pt x="501091" y="406400"/>
                </a:lnTo>
                <a:lnTo>
                  <a:pt x="481990" y="355600"/>
                </a:lnTo>
                <a:lnTo>
                  <a:pt x="459016" y="304800"/>
                </a:lnTo>
                <a:lnTo>
                  <a:pt x="432231" y="266700"/>
                </a:lnTo>
                <a:lnTo>
                  <a:pt x="401764" y="228600"/>
                </a:lnTo>
                <a:lnTo>
                  <a:pt x="368033" y="190500"/>
                </a:lnTo>
                <a:lnTo>
                  <a:pt x="331533" y="152400"/>
                </a:lnTo>
                <a:lnTo>
                  <a:pt x="292493" y="114300"/>
                </a:lnTo>
                <a:lnTo>
                  <a:pt x="251142" y="88900"/>
                </a:lnTo>
                <a:lnTo>
                  <a:pt x="207695" y="63500"/>
                </a:lnTo>
                <a:lnTo>
                  <a:pt x="162394" y="38100"/>
                </a:lnTo>
                <a:lnTo>
                  <a:pt x="115455" y="12700"/>
                </a:lnTo>
                <a:lnTo>
                  <a:pt x="67106" y="0"/>
                </a:lnTo>
                <a:lnTo>
                  <a:pt x="0" y="0"/>
                </a:lnTo>
                <a:lnTo>
                  <a:pt x="0" y="1206500"/>
                </a:lnTo>
                <a:lnTo>
                  <a:pt x="76619" y="1193800"/>
                </a:lnTo>
                <a:lnTo>
                  <a:pt x="123380" y="1181100"/>
                </a:lnTo>
                <a:lnTo>
                  <a:pt x="168071" y="1155700"/>
                </a:lnTo>
                <a:lnTo>
                  <a:pt x="210616" y="1130300"/>
                </a:lnTo>
                <a:lnTo>
                  <a:pt x="250939" y="1104900"/>
                </a:lnTo>
                <a:lnTo>
                  <a:pt x="288925" y="1079500"/>
                </a:lnTo>
                <a:lnTo>
                  <a:pt x="324523" y="1054100"/>
                </a:lnTo>
                <a:lnTo>
                  <a:pt x="357644" y="1028700"/>
                </a:lnTo>
                <a:lnTo>
                  <a:pt x="388200" y="990600"/>
                </a:lnTo>
                <a:lnTo>
                  <a:pt x="416102" y="952500"/>
                </a:lnTo>
                <a:lnTo>
                  <a:pt x="441286" y="914400"/>
                </a:lnTo>
                <a:lnTo>
                  <a:pt x="463664" y="876300"/>
                </a:lnTo>
                <a:lnTo>
                  <a:pt x="483158" y="838200"/>
                </a:lnTo>
                <a:lnTo>
                  <a:pt x="499668" y="800100"/>
                </a:lnTo>
                <a:lnTo>
                  <a:pt x="513143" y="762000"/>
                </a:lnTo>
                <a:lnTo>
                  <a:pt x="523468" y="711200"/>
                </a:lnTo>
                <a:lnTo>
                  <a:pt x="530580" y="673100"/>
                </a:lnTo>
                <a:lnTo>
                  <a:pt x="534390" y="622300"/>
                </a:lnTo>
                <a:lnTo>
                  <a:pt x="534822" y="584200"/>
                </a:lnTo>
                <a:close/>
              </a:path>
              <a:path w="9561830" h="6616700">
                <a:moveTo>
                  <a:pt x="3689947" y="431800"/>
                </a:moveTo>
                <a:lnTo>
                  <a:pt x="3686937" y="381000"/>
                </a:lnTo>
                <a:lnTo>
                  <a:pt x="3676485" y="342900"/>
                </a:lnTo>
                <a:lnTo>
                  <a:pt x="3658857" y="292100"/>
                </a:lnTo>
                <a:lnTo>
                  <a:pt x="3634333" y="241300"/>
                </a:lnTo>
                <a:lnTo>
                  <a:pt x="3603244" y="203200"/>
                </a:lnTo>
                <a:lnTo>
                  <a:pt x="3568649" y="165100"/>
                </a:lnTo>
                <a:lnTo>
                  <a:pt x="3529952" y="139700"/>
                </a:lnTo>
                <a:lnTo>
                  <a:pt x="3487699" y="114300"/>
                </a:lnTo>
                <a:lnTo>
                  <a:pt x="3442487" y="88900"/>
                </a:lnTo>
                <a:lnTo>
                  <a:pt x="3345459" y="63500"/>
                </a:lnTo>
                <a:lnTo>
                  <a:pt x="3243453" y="63500"/>
                </a:lnTo>
                <a:lnTo>
                  <a:pt x="3194329" y="76200"/>
                </a:lnTo>
                <a:lnTo>
                  <a:pt x="3147771" y="88900"/>
                </a:lnTo>
                <a:lnTo>
                  <a:pt x="3104096" y="101600"/>
                </a:lnTo>
                <a:lnTo>
                  <a:pt x="3063633" y="127000"/>
                </a:lnTo>
                <a:lnTo>
                  <a:pt x="3026714" y="152400"/>
                </a:lnTo>
                <a:lnTo>
                  <a:pt x="2993644" y="190500"/>
                </a:lnTo>
                <a:lnTo>
                  <a:pt x="2964751" y="215900"/>
                </a:lnTo>
                <a:lnTo>
                  <a:pt x="2940380" y="254000"/>
                </a:lnTo>
                <a:lnTo>
                  <a:pt x="2920835" y="304800"/>
                </a:lnTo>
                <a:lnTo>
                  <a:pt x="2906458" y="342900"/>
                </a:lnTo>
                <a:lnTo>
                  <a:pt x="2897555" y="381000"/>
                </a:lnTo>
                <a:lnTo>
                  <a:pt x="2894469" y="431800"/>
                </a:lnTo>
                <a:lnTo>
                  <a:pt x="2897505" y="482600"/>
                </a:lnTo>
                <a:lnTo>
                  <a:pt x="2906661" y="520700"/>
                </a:lnTo>
                <a:lnTo>
                  <a:pt x="2921508" y="571500"/>
                </a:lnTo>
                <a:lnTo>
                  <a:pt x="2941612" y="609600"/>
                </a:lnTo>
                <a:lnTo>
                  <a:pt x="2966580" y="647700"/>
                </a:lnTo>
                <a:lnTo>
                  <a:pt x="2995968" y="685800"/>
                </a:lnTo>
                <a:lnTo>
                  <a:pt x="3029381" y="711200"/>
                </a:lnTo>
                <a:lnTo>
                  <a:pt x="3066389" y="736600"/>
                </a:lnTo>
                <a:lnTo>
                  <a:pt x="3106585" y="762000"/>
                </a:lnTo>
                <a:lnTo>
                  <a:pt x="3149562" y="774700"/>
                </a:lnTo>
                <a:lnTo>
                  <a:pt x="3194888" y="800100"/>
                </a:lnTo>
                <a:lnTo>
                  <a:pt x="3340862" y="800100"/>
                </a:lnTo>
                <a:lnTo>
                  <a:pt x="3389998" y="787400"/>
                </a:lnTo>
                <a:lnTo>
                  <a:pt x="3436582" y="774700"/>
                </a:lnTo>
                <a:lnTo>
                  <a:pt x="3480270" y="762000"/>
                </a:lnTo>
                <a:lnTo>
                  <a:pt x="3520732" y="736600"/>
                </a:lnTo>
                <a:lnTo>
                  <a:pt x="3557663" y="711200"/>
                </a:lnTo>
                <a:lnTo>
                  <a:pt x="3590734" y="673100"/>
                </a:lnTo>
                <a:lnTo>
                  <a:pt x="3619614" y="647700"/>
                </a:lnTo>
                <a:lnTo>
                  <a:pt x="3643998" y="609600"/>
                </a:lnTo>
                <a:lnTo>
                  <a:pt x="3663543" y="571500"/>
                </a:lnTo>
                <a:lnTo>
                  <a:pt x="3677932" y="520700"/>
                </a:lnTo>
                <a:lnTo>
                  <a:pt x="3686835" y="482600"/>
                </a:lnTo>
                <a:lnTo>
                  <a:pt x="3689947" y="431800"/>
                </a:lnTo>
                <a:close/>
              </a:path>
              <a:path w="9561830" h="6616700">
                <a:moveTo>
                  <a:pt x="8304606" y="6362713"/>
                </a:moveTo>
                <a:lnTo>
                  <a:pt x="8303628" y="6311900"/>
                </a:lnTo>
                <a:lnTo>
                  <a:pt x="8297786" y="6261100"/>
                </a:lnTo>
                <a:lnTo>
                  <a:pt x="8286953" y="6210300"/>
                </a:lnTo>
                <a:lnTo>
                  <a:pt x="8270989" y="6159500"/>
                </a:lnTo>
                <a:lnTo>
                  <a:pt x="8252041" y="6108700"/>
                </a:lnTo>
                <a:lnTo>
                  <a:pt x="8229181" y="6070600"/>
                </a:lnTo>
                <a:lnTo>
                  <a:pt x="8202562" y="6019812"/>
                </a:lnTo>
                <a:lnTo>
                  <a:pt x="8172323" y="5981700"/>
                </a:lnTo>
                <a:lnTo>
                  <a:pt x="8138630" y="5943600"/>
                </a:lnTo>
                <a:lnTo>
                  <a:pt x="8102181" y="5905512"/>
                </a:lnTo>
                <a:lnTo>
                  <a:pt x="8063192" y="5867400"/>
                </a:lnTo>
                <a:lnTo>
                  <a:pt x="8021866" y="5842000"/>
                </a:lnTo>
                <a:lnTo>
                  <a:pt x="7978470" y="5816600"/>
                </a:lnTo>
                <a:lnTo>
                  <a:pt x="7933207" y="5791212"/>
                </a:lnTo>
                <a:lnTo>
                  <a:pt x="7886306" y="5778512"/>
                </a:lnTo>
                <a:lnTo>
                  <a:pt x="7838008" y="5753100"/>
                </a:lnTo>
                <a:lnTo>
                  <a:pt x="7788529" y="5740400"/>
                </a:lnTo>
                <a:lnTo>
                  <a:pt x="7738084" y="5740400"/>
                </a:lnTo>
                <a:lnTo>
                  <a:pt x="7686916" y="5727700"/>
                </a:lnTo>
                <a:lnTo>
                  <a:pt x="7583310" y="5727700"/>
                </a:lnTo>
                <a:lnTo>
                  <a:pt x="7531341" y="5740400"/>
                </a:lnTo>
                <a:lnTo>
                  <a:pt x="7479525" y="5740400"/>
                </a:lnTo>
                <a:lnTo>
                  <a:pt x="7428103" y="5765800"/>
                </a:lnTo>
                <a:lnTo>
                  <a:pt x="7381341" y="5778512"/>
                </a:lnTo>
                <a:lnTo>
                  <a:pt x="7336650" y="5791212"/>
                </a:lnTo>
                <a:lnTo>
                  <a:pt x="7294118" y="5816600"/>
                </a:lnTo>
                <a:lnTo>
                  <a:pt x="7253821" y="5842000"/>
                </a:lnTo>
                <a:lnTo>
                  <a:pt x="7215822" y="5867400"/>
                </a:lnTo>
                <a:lnTo>
                  <a:pt x="7180237" y="5892812"/>
                </a:lnTo>
                <a:lnTo>
                  <a:pt x="7147103" y="5930900"/>
                </a:lnTo>
                <a:lnTo>
                  <a:pt x="7116559" y="5956300"/>
                </a:lnTo>
                <a:lnTo>
                  <a:pt x="7088632" y="5994400"/>
                </a:lnTo>
                <a:lnTo>
                  <a:pt x="7063435" y="6032500"/>
                </a:lnTo>
                <a:lnTo>
                  <a:pt x="7041045" y="6070600"/>
                </a:lnTo>
                <a:lnTo>
                  <a:pt x="7021550" y="6108700"/>
                </a:lnTo>
                <a:lnTo>
                  <a:pt x="7005015" y="6146800"/>
                </a:lnTo>
                <a:lnTo>
                  <a:pt x="6991528" y="6197600"/>
                </a:lnTo>
                <a:lnTo>
                  <a:pt x="6981177" y="6235712"/>
                </a:lnTo>
                <a:lnTo>
                  <a:pt x="6974040" y="6286500"/>
                </a:lnTo>
                <a:lnTo>
                  <a:pt x="6970192" y="6324600"/>
                </a:lnTo>
                <a:lnTo>
                  <a:pt x="6969734" y="6375400"/>
                </a:lnTo>
                <a:lnTo>
                  <a:pt x="6972732" y="6413500"/>
                </a:lnTo>
                <a:lnTo>
                  <a:pt x="6979272" y="6464313"/>
                </a:lnTo>
                <a:lnTo>
                  <a:pt x="6989419" y="6502400"/>
                </a:lnTo>
                <a:lnTo>
                  <a:pt x="7003288" y="6553200"/>
                </a:lnTo>
                <a:lnTo>
                  <a:pt x="7038721" y="6616700"/>
                </a:lnTo>
                <a:lnTo>
                  <a:pt x="8237855" y="6616700"/>
                </a:lnTo>
                <a:lnTo>
                  <a:pt x="8279765" y="6527800"/>
                </a:lnTo>
                <a:lnTo>
                  <a:pt x="8292541" y="6477013"/>
                </a:lnTo>
                <a:lnTo>
                  <a:pt x="8300872" y="6426200"/>
                </a:lnTo>
                <a:lnTo>
                  <a:pt x="8304606" y="6362713"/>
                </a:lnTo>
                <a:close/>
              </a:path>
              <a:path w="9561830" h="6616700">
                <a:moveTo>
                  <a:pt x="8925242" y="4711700"/>
                </a:moveTo>
                <a:lnTo>
                  <a:pt x="8924798" y="4673600"/>
                </a:lnTo>
                <a:lnTo>
                  <a:pt x="8922017" y="4635500"/>
                </a:lnTo>
                <a:lnTo>
                  <a:pt x="8917114" y="4597400"/>
                </a:lnTo>
                <a:lnTo>
                  <a:pt x="8910117" y="4559300"/>
                </a:lnTo>
                <a:lnTo>
                  <a:pt x="8901049" y="4521200"/>
                </a:lnTo>
                <a:lnTo>
                  <a:pt x="8901811" y="4521200"/>
                </a:lnTo>
                <a:lnTo>
                  <a:pt x="8857805" y="4406900"/>
                </a:lnTo>
                <a:lnTo>
                  <a:pt x="8829396" y="4356100"/>
                </a:lnTo>
                <a:lnTo>
                  <a:pt x="8797607" y="4305300"/>
                </a:lnTo>
                <a:lnTo>
                  <a:pt x="8763102" y="4267200"/>
                </a:lnTo>
                <a:lnTo>
                  <a:pt x="8726513" y="4216400"/>
                </a:lnTo>
                <a:lnTo>
                  <a:pt x="8688502" y="4178300"/>
                </a:lnTo>
                <a:lnTo>
                  <a:pt x="8649741" y="4140200"/>
                </a:lnTo>
                <a:lnTo>
                  <a:pt x="8610905" y="4114800"/>
                </a:lnTo>
                <a:lnTo>
                  <a:pt x="8572627" y="4076700"/>
                </a:lnTo>
                <a:lnTo>
                  <a:pt x="8535568" y="4051287"/>
                </a:lnTo>
                <a:lnTo>
                  <a:pt x="8500402" y="4025900"/>
                </a:lnTo>
                <a:lnTo>
                  <a:pt x="8467776" y="4000500"/>
                </a:lnTo>
                <a:lnTo>
                  <a:pt x="8438363" y="3987800"/>
                </a:lnTo>
                <a:lnTo>
                  <a:pt x="8412810" y="3975100"/>
                </a:lnTo>
                <a:lnTo>
                  <a:pt x="8391779" y="3962400"/>
                </a:lnTo>
                <a:lnTo>
                  <a:pt x="8350758" y="3937000"/>
                </a:lnTo>
                <a:lnTo>
                  <a:pt x="8310232" y="3924300"/>
                </a:lnTo>
                <a:lnTo>
                  <a:pt x="8270138" y="3898900"/>
                </a:lnTo>
                <a:lnTo>
                  <a:pt x="8191043" y="3873500"/>
                </a:lnTo>
                <a:lnTo>
                  <a:pt x="8151863" y="3873500"/>
                </a:lnTo>
                <a:lnTo>
                  <a:pt x="8112988" y="3860812"/>
                </a:lnTo>
                <a:lnTo>
                  <a:pt x="7919504" y="3860812"/>
                </a:lnTo>
                <a:lnTo>
                  <a:pt x="7880655" y="3873500"/>
                </a:lnTo>
                <a:lnTo>
                  <a:pt x="7841551" y="3873500"/>
                </a:lnTo>
                <a:lnTo>
                  <a:pt x="7802232" y="3886200"/>
                </a:lnTo>
                <a:lnTo>
                  <a:pt x="7762608" y="3886200"/>
                </a:lnTo>
                <a:lnTo>
                  <a:pt x="7722616" y="3898900"/>
                </a:lnTo>
                <a:lnTo>
                  <a:pt x="7641298" y="3911600"/>
                </a:lnTo>
                <a:lnTo>
                  <a:pt x="7557846" y="3937000"/>
                </a:lnTo>
                <a:lnTo>
                  <a:pt x="7515174" y="3937000"/>
                </a:lnTo>
                <a:lnTo>
                  <a:pt x="7471791" y="3949700"/>
                </a:lnTo>
                <a:lnTo>
                  <a:pt x="7427646" y="3949700"/>
                </a:lnTo>
                <a:lnTo>
                  <a:pt x="7382675" y="3962400"/>
                </a:lnTo>
                <a:lnTo>
                  <a:pt x="7143496" y="3962400"/>
                </a:lnTo>
                <a:lnTo>
                  <a:pt x="7092391" y="3949700"/>
                </a:lnTo>
                <a:lnTo>
                  <a:pt x="7040067" y="3949700"/>
                </a:lnTo>
                <a:lnTo>
                  <a:pt x="6931533" y="3924300"/>
                </a:lnTo>
                <a:lnTo>
                  <a:pt x="6909181" y="3924300"/>
                </a:lnTo>
                <a:lnTo>
                  <a:pt x="6890474" y="3911600"/>
                </a:lnTo>
                <a:lnTo>
                  <a:pt x="6867207" y="3911600"/>
                </a:lnTo>
                <a:lnTo>
                  <a:pt x="6839750" y="3898900"/>
                </a:lnTo>
                <a:lnTo>
                  <a:pt x="6808457" y="3886200"/>
                </a:lnTo>
                <a:lnTo>
                  <a:pt x="6773672" y="3873500"/>
                </a:lnTo>
                <a:lnTo>
                  <a:pt x="6735750" y="3860800"/>
                </a:lnTo>
                <a:lnTo>
                  <a:pt x="6695059" y="3835400"/>
                </a:lnTo>
                <a:lnTo>
                  <a:pt x="6651942" y="3822687"/>
                </a:lnTo>
                <a:lnTo>
                  <a:pt x="6606756" y="3797300"/>
                </a:lnTo>
                <a:lnTo>
                  <a:pt x="6559867" y="3771900"/>
                </a:lnTo>
                <a:lnTo>
                  <a:pt x="6511607" y="3746500"/>
                </a:lnTo>
                <a:lnTo>
                  <a:pt x="6462357" y="3721100"/>
                </a:lnTo>
                <a:lnTo>
                  <a:pt x="6362268" y="3644900"/>
                </a:lnTo>
                <a:lnTo>
                  <a:pt x="6312141" y="3619500"/>
                </a:lnTo>
                <a:lnTo>
                  <a:pt x="6262421" y="3568700"/>
                </a:lnTo>
                <a:lnTo>
                  <a:pt x="6213475" y="3530600"/>
                </a:lnTo>
                <a:lnTo>
                  <a:pt x="6165647" y="3479787"/>
                </a:lnTo>
                <a:lnTo>
                  <a:pt x="6119317" y="3429000"/>
                </a:lnTo>
                <a:lnTo>
                  <a:pt x="6074816" y="3378200"/>
                </a:lnTo>
                <a:lnTo>
                  <a:pt x="6032500" y="3327400"/>
                </a:lnTo>
                <a:lnTo>
                  <a:pt x="6002566" y="3276600"/>
                </a:lnTo>
                <a:lnTo>
                  <a:pt x="5975578" y="3238500"/>
                </a:lnTo>
                <a:lnTo>
                  <a:pt x="5951398" y="3187700"/>
                </a:lnTo>
                <a:lnTo>
                  <a:pt x="5929846" y="3149600"/>
                </a:lnTo>
                <a:lnTo>
                  <a:pt x="5910834" y="3111500"/>
                </a:lnTo>
                <a:lnTo>
                  <a:pt x="5894171" y="3060700"/>
                </a:lnTo>
                <a:lnTo>
                  <a:pt x="5879770" y="3022600"/>
                </a:lnTo>
                <a:lnTo>
                  <a:pt x="5867425" y="2984500"/>
                </a:lnTo>
                <a:lnTo>
                  <a:pt x="5857037" y="2933700"/>
                </a:lnTo>
                <a:lnTo>
                  <a:pt x="5848451" y="2895600"/>
                </a:lnTo>
                <a:lnTo>
                  <a:pt x="5841543" y="2857500"/>
                </a:lnTo>
                <a:lnTo>
                  <a:pt x="5836132" y="2819400"/>
                </a:lnTo>
                <a:lnTo>
                  <a:pt x="5832106" y="2768600"/>
                </a:lnTo>
                <a:lnTo>
                  <a:pt x="5829338" y="2730500"/>
                </a:lnTo>
                <a:lnTo>
                  <a:pt x="5827649" y="2692400"/>
                </a:lnTo>
                <a:lnTo>
                  <a:pt x="5826899" y="2654300"/>
                </a:lnTo>
                <a:lnTo>
                  <a:pt x="5826963" y="2616200"/>
                </a:lnTo>
                <a:lnTo>
                  <a:pt x="5827712" y="2565400"/>
                </a:lnTo>
                <a:lnTo>
                  <a:pt x="5828982" y="2527300"/>
                </a:lnTo>
                <a:lnTo>
                  <a:pt x="5832526" y="2451100"/>
                </a:lnTo>
                <a:lnTo>
                  <a:pt x="5836475" y="2374900"/>
                </a:lnTo>
                <a:lnTo>
                  <a:pt x="5838253" y="2336800"/>
                </a:lnTo>
                <a:lnTo>
                  <a:pt x="5839701" y="2298700"/>
                </a:lnTo>
                <a:lnTo>
                  <a:pt x="5840679" y="2260600"/>
                </a:lnTo>
                <a:lnTo>
                  <a:pt x="5841047" y="2222500"/>
                </a:lnTo>
                <a:lnTo>
                  <a:pt x="5840679" y="2184400"/>
                </a:lnTo>
                <a:lnTo>
                  <a:pt x="5840247" y="2171700"/>
                </a:lnTo>
                <a:lnTo>
                  <a:pt x="5839396" y="2146300"/>
                </a:lnTo>
                <a:lnTo>
                  <a:pt x="5837098" y="2108200"/>
                </a:lnTo>
                <a:lnTo>
                  <a:pt x="5833618" y="2070100"/>
                </a:lnTo>
                <a:lnTo>
                  <a:pt x="5830417" y="2044700"/>
                </a:lnTo>
                <a:lnTo>
                  <a:pt x="5828817" y="2032000"/>
                </a:lnTo>
                <a:lnTo>
                  <a:pt x="5822556" y="1993900"/>
                </a:lnTo>
                <a:lnTo>
                  <a:pt x="5814695" y="1955800"/>
                </a:lnTo>
                <a:lnTo>
                  <a:pt x="5805094" y="1930400"/>
                </a:lnTo>
                <a:lnTo>
                  <a:pt x="5793600" y="1892300"/>
                </a:lnTo>
                <a:lnTo>
                  <a:pt x="5780087" y="1854200"/>
                </a:lnTo>
                <a:lnTo>
                  <a:pt x="5764403" y="1816100"/>
                </a:lnTo>
                <a:lnTo>
                  <a:pt x="5746394" y="1778000"/>
                </a:lnTo>
                <a:lnTo>
                  <a:pt x="5725947" y="1739900"/>
                </a:lnTo>
                <a:lnTo>
                  <a:pt x="5702897" y="1701800"/>
                </a:lnTo>
                <a:lnTo>
                  <a:pt x="5677116" y="1676400"/>
                </a:lnTo>
                <a:lnTo>
                  <a:pt x="5648452" y="1638300"/>
                </a:lnTo>
                <a:lnTo>
                  <a:pt x="5618188" y="1600200"/>
                </a:lnTo>
                <a:lnTo>
                  <a:pt x="5586031" y="1574800"/>
                </a:lnTo>
                <a:lnTo>
                  <a:pt x="5552084" y="1536700"/>
                </a:lnTo>
                <a:lnTo>
                  <a:pt x="5516435" y="1511300"/>
                </a:lnTo>
                <a:lnTo>
                  <a:pt x="5479199" y="1485900"/>
                </a:lnTo>
                <a:lnTo>
                  <a:pt x="5440489" y="1447800"/>
                </a:lnTo>
                <a:lnTo>
                  <a:pt x="5400395" y="1422400"/>
                </a:lnTo>
                <a:lnTo>
                  <a:pt x="5359019" y="1397000"/>
                </a:lnTo>
                <a:lnTo>
                  <a:pt x="5316486" y="1384300"/>
                </a:lnTo>
                <a:lnTo>
                  <a:pt x="5272900" y="1358900"/>
                </a:lnTo>
                <a:lnTo>
                  <a:pt x="5228348" y="1333500"/>
                </a:lnTo>
                <a:lnTo>
                  <a:pt x="5182946" y="1320800"/>
                </a:lnTo>
                <a:lnTo>
                  <a:pt x="5136794" y="1295400"/>
                </a:lnTo>
                <a:lnTo>
                  <a:pt x="4898491" y="1231900"/>
                </a:lnTo>
                <a:lnTo>
                  <a:pt x="4850003" y="1231900"/>
                </a:lnTo>
                <a:lnTo>
                  <a:pt x="4801603" y="1219212"/>
                </a:lnTo>
                <a:lnTo>
                  <a:pt x="4562868" y="1219212"/>
                </a:lnTo>
                <a:lnTo>
                  <a:pt x="4516590" y="1231900"/>
                </a:lnTo>
                <a:lnTo>
                  <a:pt x="4470959" y="1231900"/>
                </a:lnTo>
                <a:lnTo>
                  <a:pt x="4426204" y="1244600"/>
                </a:lnTo>
                <a:lnTo>
                  <a:pt x="4376090" y="1257300"/>
                </a:lnTo>
                <a:lnTo>
                  <a:pt x="4328579" y="1270000"/>
                </a:lnTo>
                <a:lnTo>
                  <a:pt x="4283545" y="1295400"/>
                </a:lnTo>
                <a:lnTo>
                  <a:pt x="4240809" y="1308100"/>
                </a:lnTo>
                <a:lnTo>
                  <a:pt x="4200233" y="1333500"/>
                </a:lnTo>
                <a:lnTo>
                  <a:pt x="4161663" y="1358900"/>
                </a:lnTo>
                <a:lnTo>
                  <a:pt x="4124960" y="1384300"/>
                </a:lnTo>
                <a:lnTo>
                  <a:pt x="4089958" y="1409700"/>
                </a:lnTo>
                <a:lnTo>
                  <a:pt x="4056507" y="1435100"/>
                </a:lnTo>
                <a:lnTo>
                  <a:pt x="4024465" y="1473200"/>
                </a:lnTo>
                <a:lnTo>
                  <a:pt x="3993680" y="1498600"/>
                </a:lnTo>
                <a:lnTo>
                  <a:pt x="3964000" y="1524000"/>
                </a:lnTo>
                <a:lnTo>
                  <a:pt x="3935272" y="1562100"/>
                </a:lnTo>
                <a:lnTo>
                  <a:pt x="3907345" y="1587500"/>
                </a:lnTo>
                <a:lnTo>
                  <a:pt x="3880078" y="1625600"/>
                </a:lnTo>
                <a:lnTo>
                  <a:pt x="3853307" y="1651000"/>
                </a:lnTo>
                <a:lnTo>
                  <a:pt x="3826891" y="1689100"/>
                </a:lnTo>
                <a:lnTo>
                  <a:pt x="3774490" y="1739900"/>
                </a:lnTo>
                <a:lnTo>
                  <a:pt x="3748227" y="1778000"/>
                </a:lnTo>
                <a:lnTo>
                  <a:pt x="3721697" y="1803400"/>
                </a:lnTo>
                <a:lnTo>
                  <a:pt x="3694773" y="1828800"/>
                </a:lnTo>
                <a:lnTo>
                  <a:pt x="3667302" y="1866900"/>
                </a:lnTo>
                <a:lnTo>
                  <a:pt x="3639121" y="1892300"/>
                </a:lnTo>
                <a:lnTo>
                  <a:pt x="3610089" y="1905000"/>
                </a:lnTo>
                <a:lnTo>
                  <a:pt x="3580041" y="1930400"/>
                </a:lnTo>
                <a:lnTo>
                  <a:pt x="3548850" y="1955800"/>
                </a:lnTo>
                <a:lnTo>
                  <a:pt x="3516350" y="1968500"/>
                </a:lnTo>
                <a:lnTo>
                  <a:pt x="3482390" y="1993900"/>
                </a:lnTo>
                <a:lnTo>
                  <a:pt x="3446830" y="2006600"/>
                </a:lnTo>
                <a:lnTo>
                  <a:pt x="3409505" y="2019300"/>
                </a:lnTo>
                <a:lnTo>
                  <a:pt x="3370275" y="2032000"/>
                </a:lnTo>
                <a:lnTo>
                  <a:pt x="3328987" y="2032000"/>
                </a:lnTo>
                <a:lnTo>
                  <a:pt x="3285490" y="2044700"/>
                </a:lnTo>
                <a:lnTo>
                  <a:pt x="3226841" y="2044700"/>
                </a:lnTo>
                <a:lnTo>
                  <a:pt x="3169501" y="2032000"/>
                </a:lnTo>
                <a:lnTo>
                  <a:pt x="3113621" y="2032000"/>
                </a:lnTo>
                <a:lnTo>
                  <a:pt x="3059315" y="2006600"/>
                </a:lnTo>
                <a:lnTo>
                  <a:pt x="3006750" y="1993900"/>
                </a:lnTo>
                <a:lnTo>
                  <a:pt x="2956052" y="1968500"/>
                </a:lnTo>
                <a:lnTo>
                  <a:pt x="2907385" y="1943100"/>
                </a:lnTo>
                <a:lnTo>
                  <a:pt x="2860865" y="1917700"/>
                </a:lnTo>
                <a:lnTo>
                  <a:pt x="2816656" y="1879600"/>
                </a:lnTo>
                <a:lnTo>
                  <a:pt x="2774899" y="1854200"/>
                </a:lnTo>
                <a:lnTo>
                  <a:pt x="2735719" y="1816100"/>
                </a:lnTo>
                <a:lnTo>
                  <a:pt x="2699270" y="1790700"/>
                </a:lnTo>
                <a:lnTo>
                  <a:pt x="2665692" y="1752600"/>
                </a:lnTo>
                <a:lnTo>
                  <a:pt x="2635135" y="1727200"/>
                </a:lnTo>
                <a:lnTo>
                  <a:pt x="2607729" y="1701800"/>
                </a:lnTo>
                <a:lnTo>
                  <a:pt x="2583637" y="1663700"/>
                </a:lnTo>
                <a:lnTo>
                  <a:pt x="2562974" y="1651000"/>
                </a:lnTo>
                <a:lnTo>
                  <a:pt x="2545905" y="1625600"/>
                </a:lnTo>
                <a:lnTo>
                  <a:pt x="2532570" y="1612900"/>
                </a:lnTo>
                <a:lnTo>
                  <a:pt x="2523096" y="1600200"/>
                </a:lnTo>
                <a:lnTo>
                  <a:pt x="2489606" y="1549400"/>
                </a:lnTo>
                <a:lnTo>
                  <a:pt x="2459837" y="1498600"/>
                </a:lnTo>
                <a:lnTo>
                  <a:pt x="2433574" y="1460500"/>
                </a:lnTo>
                <a:lnTo>
                  <a:pt x="2410549" y="1409700"/>
                </a:lnTo>
                <a:lnTo>
                  <a:pt x="2390521" y="1371600"/>
                </a:lnTo>
                <a:lnTo>
                  <a:pt x="2373249" y="1320800"/>
                </a:lnTo>
                <a:lnTo>
                  <a:pt x="2358504" y="1282700"/>
                </a:lnTo>
                <a:lnTo>
                  <a:pt x="2346020" y="1244600"/>
                </a:lnTo>
                <a:lnTo>
                  <a:pt x="2335555" y="1193800"/>
                </a:lnTo>
                <a:lnTo>
                  <a:pt x="2326868" y="1155700"/>
                </a:lnTo>
                <a:lnTo>
                  <a:pt x="2319718" y="1104900"/>
                </a:lnTo>
                <a:lnTo>
                  <a:pt x="2313863" y="1066800"/>
                </a:lnTo>
                <a:lnTo>
                  <a:pt x="2309063" y="1028700"/>
                </a:lnTo>
                <a:lnTo>
                  <a:pt x="2305050" y="990600"/>
                </a:lnTo>
                <a:lnTo>
                  <a:pt x="2301608" y="952500"/>
                </a:lnTo>
                <a:lnTo>
                  <a:pt x="2295398" y="863600"/>
                </a:lnTo>
                <a:lnTo>
                  <a:pt x="2292159" y="825500"/>
                </a:lnTo>
                <a:lnTo>
                  <a:pt x="2288502" y="800100"/>
                </a:lnTo>
                <a:lnTo>
                  <a:pt x="2284171" y="762000"/>
                </a:lnTo>
                <a:lnTo>
                  <a:pt x="2278938" y="723900"/>
                </a:lnTo>
                <a:lnTo>
                  <a:pt x="2272563" y="685800"/>
                </a:lnTo>
                <a:lnTo>
                  <a:pt x="2264778" y="647700"/>
                </a:lnTo>
                <a:lnTo>
                  <a:pt x="2255355" y="622300"/>
                </a:lnTo>
                <a:lnTo>
                  <a:pt x="2244039" y="584200"/>
                </a:lnTo>
                <a:lnTo>
                  <a:pt x="2230602" y="546100"/>
                </a:lnTo>
                <a:lnTo>
                  <a:pt x="2214791" y="520700"/>
                </a:lnTo>
                <a:lnTo>
                  <a:pt x="2196350" y="495300"/>
                </a:lnTo>
                <a:lnTo>
                  <a:pt x="2175065" y="457200"/>
                </a:lnTo>
                <a:lnTo>
                  <a:pt x="2150656" y="431800"/>
                </a:lnTo>
                <a:lnTo>
                  <a:pt x="2122906" y="406400"/>
                </a:lnTo>
                <a:lnTo>
                  <a:pt x="2091550" y="381000"/>
                </a:lnTo>
                <a:lnTo>
                  <a:pt x="2055012" y="342900"/>
                </a:lnTo>
                <a:lnTo>
                  <a:pt x="2016074" y="330200"/>
                </a:lnTo>
                <a:lnTo>
                  <a:pt x="1975002" y="304800"/>
                </a:lnTo>
                <a:lnTo>
                  <a:pt x="1932051" y="279400"/>
                </a:lnTo>
                <a:lnTo>
                  <a:pt x="1841665" y="254000"/>
                </a:lnTo>
                <a:lnTo>
                  <a:pt x="1698879" y="215900"/>
                </a:lnTo>
                <a:lnTo>
                  <a:pt x="1505115" y="215900"/>
                </a:lnTo>
                <a:lnTo>
                  <a:pt x="1410398" y="241300"/>
                </a:lnTo>
                <a:lnTo>
                  <a:pt x="1365135" y="241300"/>
                </a:lnTo>
                <a:lnTo>
                  <a:pt x="1321650" y="266700"/>
                </a:lnTo>
                <a:lnTo>
                  <a:pt x="1280236" y="279400"/>
                </a:lnTo>
                <a:lnTo>
                  <a:pt x="1241196" y="304800"/>
                </a:lnTo>
                <a:lnTo>
                  <a:pt x="1213878" y="317500"/>
                </a:lnTo>
                <a:lnTo>
                  <a:pt x="1188212" y="330200"/>
                </a:lnTo>
                <a:lnTo>
                  <a:pt x="1164056" y="355600"/>
                </a:lnTo>
                <a:lnTo>
                  <a:pt x="1141298" y="368300"/>
                </a:lnTo>
                <a:lnTo>
                  <a:pt x="1099527" y="419100"/>
                </a:lnTo>
                <a:lnTo>
                  <a:pt x="1061935" y="469900"/>
                </a:lnTo>
                <a:lnTo>
                  <a:pt x="1027582" y="533400"/>
                </a:lnTo>
                <a:lnTo>
                  <a:pt x="1011313" y="558800"/>
                </a:lnTo>
                <a:lnTo>
                  <a:pt x="995502" y="596900"/>
                </a:lnTo>
                <a:lnTo>
                  <a:pt x="980020" y="635000"/>
                </a:lnTo>
                <a:lnTo>
                  <a:pt x="964768" y="685800"/>
                </a:lnTo>
                <a:lnTo>
                  <a:pt x="949591" y="723900"/>
                </a:lnTo>
                <a:lnTo>
                  <a:pt x="919073" y="825500"/>
                </a:lnTo>
                <a:lnTo>
                  <a:pt x="903478" y="889000"/>
                </a:lnTo>
                <a:lnTo>
                  <a:pt x="887514" y="939800"/>
                </a:lnTo>
                <a:lnTo>
                  <a:pt x="871042" y="1003300"/>
                </a:lnTo>
                <a:lnTo>
                  <a:pt x="853948" y="1079500"/>
                </a:lnTo>
                <a:lnTo>
                  <a:pt x="836129" y="1143000"/>
                </a:lnTo>
                <a:lnTo>
                  <a:pt x="817460" y="1219200"/>
                </a:lnTo>
                <a:lnTo>
                  <a:pt x="797801" y="1308100"/>
                </a:lnTo>
                <a:lnTo>
                  <a:pt x="777062" y="1397000"/>
                </a:lnTo>
                <a:lnTo>
                  <a:pt x="766292" y="1435100"/>
                </a:lnTo>
                <a:lnTo>
                  <a:pt x="754888" y="1485900"/>
                </a:lnTo>
                <a:lnTo>
                  <a:pt x="742746" y="1536700"/>
                </a:lnTo>
                <a:lnTo>
                  <a:pt x="729729" y="1587500"/>
                </a:lnTo>
                <a:lnTo>
                  <a:pt x="715721" y="1625600"/>
                </a:lnTo>
                <a:lnTo>
                  <a:pt x="700582" y="1676400"/>
                </a:lnTo>
                <a:lnTo>
                  <a:pt x="684212" y="1727200"/>
                </a:lnTo>
                <a:lnTo>
                  <a:pt x="666483" y="1778000"/>
                </a:lnTo>
                <a:lnTo>
                  <a:pt x="647255" y="1828800"/>
                </a:lnTo>
                <a:lnTo>
                  <a:pt x="626427" y="1866900"/>
                </a:lnTo>
                <a:lnTo>
                  <a:pt x="603859" y="1917700"/>
                </a:lnTo>
                <a:lnTo>
                  <a:pt x="579450" y="1955800"/>
                </a:lnTo>
                <a:lnTo>
                  <a:pt x="553046" y="1993900"/>
                </a:lnTo>
                <a:lnTo>
                  <a:pt x="524548" y="2032000"/>
                </a:lnTo>
                <a:lnTo>
                  <a:pt x="493826" y="2070100"/>
                </a:lnTo>
                <a:lnTo>
                  <a:pt x="460756" y="2095500"/>
                </a:lnTo>
                <a:lnTo>
                  <a:pt x="425208" y="2120900"/>
                </a:lnTo>
                <a:lnTo>
                  <a:pt x="387070" y="2146300"/>
                </a:lnTo>
                <a:lnTo>
                  <a:pt x="346214" y="2159000"/>
                </a:lnTo>
                <a:lnTo>
                  <a:pt x="303733" y="2171700"/>
                </a:lnTo>
                <a:lnTo>
                  <a:pt x="215112" y="2171700"/>
                </a:lnTo>
                <a:lnTo>
                  <a:pt x="169278" y="2159000"/>
                </a:lnTo>
                <a:lnTo>
                  <a:pt x="122656" y="2159000"/>
                </a:lnTo>
                <a:lnTo>
                  <a:pt x="75412" y="2133600"/>
                </a:lnTo>
                <a:lnTo>
                  <a:pt x="0" y="2108200"/>
                </a:lnTo>
                <a:lnTo>
                  <a:pt x="0" y="6616700"/>
                </a:lnTo>
                <a:lnTo>
                  <a:pt x="6285357" y="6616700"/>
                </a:lnTo>
                <a:lnTo>
                  <a:pt x="6262243" y="6578600"/>
                </a:lnTo>
                <a:lnTo>
                  <a:pt x="6237744" y="6527800"/>
                </a:lnTo>
                <a:lnTo>
                  <a:pt x="6213576" y="6489700"/>
                </a:lnTo>
                <a:lnTo>
                  <a:pt x="6189980" y="6438900"/>
                </a:lnTo>
                <a:lnTo>
                  <a:pt x="6167209" y="6400800"/>
                </a:lnTo>
                <a:lnTo>
                  <a:pt x="6145504" y="6350000"/>
                </a:lnTo>
                <a:lnTo>
                  <a:pt x="6125108" y="6311900"/>
                </a:lnTo>
                <a:lnTo>
                  <a:pt x="6106261" y="6261100"/>
                </a:lnTo>
                <a:lnTo>
                  <a:pt x="6089218" y="6222987"/>
                </a:lnTo>
                <a:lnTo>
                  <a:pt x="6074219" y="6184900"/>
                </a:lnTo>
                <a:lnTo>
                  <a:pt x="6061507" y="6134100"/>
                </a:lnTo>
                <a:lnTo>
                  <a:pt x="6051334" y="6096000"/>
                </a:lnTo>
                <a:lnTo>
                  <a:pt x="6043942" y="6045200"/>
                </a:lnTo>
                <a:lnTo>
                  <a:pt x="6039574" y="6007100"/>
                </a:lnTo>
                <a:lnTo>
                  <a:pt x="6038469" y="5956300"/>
                </a:lnTo>
                <a:lnTo>
                  <a:pt x="6040882" y="5918200"/>
                </a:lnTo>
                <a:lnTo>
                  <a:pt x="6047041" y="5867400"/>
                </a:lnTo>
                <a:lnTo>
                  <a:pt x="6057214" y="5829300"/>
                </a:lnTo>
                <a:lnTo>
                  <a:pt x="6071628" y="5778500"/>
                </a:lnTo>
                <a:lnTo>
                  <a:pt x="6090539" y="5740400"/>
                </a:lnTo>
                <a:lnTo>
                  <a:pt x="6112256" y="5702300"/>
                </a:lnTo>
                <a:lnTo>
                  <a:pt x="6137046" y="5664200"/>
                </a:lnTo>
                <a:lnTo>
                  <a:pt x="6164745" y="5626100"/>
                </a:lnTo>
                <a:lnTo>
                  <a:pt x="6195123" y="5588000"/>
                </a:lnTo>
                <a:lnTo>
                  <a:pt x="6227991" y="5549900"/>
                </a:lnTo>
                <a:lnTo>
                  <a:pt x="6263119" y="5524500"/>
                </a:lnTo>
                <a:lnTo>
                  <a:pt x="6300343" y="5486400"/>
                </a:lnTo>
                <a:lnTo>
                  <a:pt x="6339421" y="5461000"/>
                </a:lnTo>
                <a:lnTo>
                  <a:pt x="6380162" y="5435600"/>
                </a:lnTo>
                <a:lnTo>
                  <a:pt x="6422377" y="5410200"/>
                </a:lnTo>
                <a:lnTo>
                  <a:pt x="6465849" y="5384800"/>
                </a:lnTo>
                <a:lnTo>
                  <a:pt x="6510350" y="5359400"/>
                </a:lnTo>
                <a:lnTo>
                  <a:pt x="6555740" y="5334000"/>
                </a:lnTo>
                <a:lnTo>
                  <a:pt x="6601752" y="5321300"/>
                </a:lnTo>
                <a:lnTo>
                  <a:pt x="6648221" y="5295900"/>
                </a:lnTo>
                <a:lnTo>
                  <a:pt x="6880047" y="5232400"/>
                </a:lnTo>
                <a:lnTo>
                  <a:pt x="6924891" y="5232400"/>
                </a:lnTo>
                <a:lnTo>
                  <a:pt x="6968744" y="5219700"/>
                </a:lnTo>
                <a:lnTo>
                  <a:pt x="7011416" y="5219700"/>
                </a:lnTo>
                <a:lnTo>
                  <a:pt x="7052691" y="5207000"/>
                </a:lnTo>
                <a:lnTo>
                  <a:pt x="7221398" y="5207000"/>
                </a:lnTo>
                <a:lnTo>
                  <a:pt x="7273328" y="5219700"/>
                </a:lnTo>
                <a:lnTo>
                  <a:pt x="7323302" y="5219700"/>
                </a:lnTo>
                <a:lnTo>
                  <a:pt x="7371448" y="5232400"/>
                </a:lnTo>
                <a:lnTo>
                  <a:pt x="7462736" y="5257800"/>
                </a:lnTo>
                <a:lnTo>
                  <a:pt x="7548181" y="5283200"/>
                </a:lnTo>
                <a:lnTo>
                  <a:pt x="7628763" y="5308600"/>
                </a:lnTo>
                <a:lnTo>
                  <a:pt x="7667536" y="5334000"/>
                </a:lnTo>
                <a:lnTo>
                  <a:pt x="7742656" y="5359400"/>
                </a:lnTo>
                <a:lnTo>
                  <a:pt x="7779245" y="5384800"/>
                </a:lnTo>
                <a:lnTo>
                  <a:pt x="8064970" y="5486400"/>
                </a:lnTo>
                <a:lnTo>
                  <a:pt x="8255800" y="5486400"/>
                </a:lnTo>
                <a:lnTo>
                  <a:pt x="8339061" y="5461000"/>
                </a:lnTo>
                <a:lnTo>
                  <a:pt x="8427301" y="5435600"/>
                </a:lnTo>
                <a:lnTo>
                  <a:pt x="8470036" y="5410200"/>
                </a:lnTo>
                <a:lnTo>
                  <a:pt x="8511667" y="5384800"/>
                </a:lnTo>
                <a:lnTo>
                  <a:pt x="8552091" y="5359400"/>
                </a:lnTo>
                <a:lnTo>
                  <a:pt x="8591144" y="5334000"/>
                </a:lnTo>
                <a:lnTo>
                  <a:pt x="8628723" y="5308600"/>
                </a:lnTo>
                <a:lnTo>
                  <a:pt x="8664677" y="5270500"/>
                </a:lnTo>
                <a:lnTo>
                  <a:pt x="8698878" y="5232400"/>
                </a:lnTo>
                <a:lnTo>
                  <a:pt x="8731199" y="5207000"/>
                </a:lnTo>
                <a:lnTo>
                  <a:pt x="8761514" y="5168900"/>
                </a:lnTo>
                <a:lnTo>
                  <a:pt x="8789695" y="5118100"/>
                </a:lnTo>
                <a:lnTo>
                  <a:pt x="8815591" y="5079987"/>
                </a:lnTo>
                <a:lnTo>
                  <a:pt x="8839086" y="5041900"/>
                </a:lnTo>
                <a:lnTo>
                  <a:pt x="8860041" y="4991100"/>
                </a:lnTo>
                <a:lnTo>
                  <a:pt x="8878341" y="4953000"/>
                </a:lnTo>
                <a:lnTo>
                  <a:pt x="8893835" y="4902200"/>
                </a:lnTo>
                <a:lnTo>
                  <a:pt x="8906408" y="4864100"/>
                </a:lnTo>
                <a:lnTo>
                  <a:pt x="8915908" y="4813300"/>
                </a:lnTo>
                <a:lnTo>
                  <a:pt x="8922245" y="4762500"/>
                </a:lnTo>
                <a:lnTo>
                  <a:pt x="8925242" y="4711700"/>
                </a:lnTo>
                <a:close/>
              </a:path>
              <a:path w="9561830" h="6616700">
                <a:moveTo>
                  <a:pt x="9561563" y="6108700"/>
                </a:moveTo>
                <a:lnTo>
                  <a:pt x="9558515" y="6057900"/>
                </a:lnTo>
                <a:lnTo>
                  <a:pt x="9548127" y="6007100"/>
                </a:lnTo>
                <a:lnTo>
                  <a:pt x="9530486" y="5969000"/>
                </a:lnTo>
                <a:lnTo>
                  <a:pt x="9505937" y="5918200"/>
                </a:lnTo>
                <a:lnTo>
                  <a:pt x="9474822" y="5880100"/>
                </a:lnTo>
                <a:lnTo>
                  <a:pt x="9440240" y="5842000"/>
                </a:lnTo>
                <a:lnTo>
                  <a:pt x="9401556" y="5816600"/>
                </a:lnTo>
                <a:lnTo>
                  <a:pt x="9359328" y="5791200"/>
                </a:lnTo>
                <a:lnTo>
                  <a:pt x="9314142" y="5765800"/>
                </a:lnTo>
                <a:lnTo>
                  <a:pt x="9217152" y="5740400"/>
                </a:lnTo>
                <a:lnTo>
                  <a:pt x="9115158" y="5740400"/>
                </a:lnTo>
                <a:lnTo>
                  <a:pt x="9066022" y="5753100"/>
                </a:lnTo>
                <a:lnTo>
                  <a:pt x="9019438" y="5765800"/>
                </a:lnTo>
                <a:lnTo>
                  <a:pt x="8975763" y="5778500"/>
                </a:lnTo>
                <a:lnTo>
                  <a:pt x="8935288" y="5803900"/>
                </a:lnTo>
                <a:lnTo>
                  <a:pt x="8898357" y="5829300"/>
                </a:lnTo>
                <a:lnTo>
                  <a:pt x="8865286" y="5867400"/>
                </a:lnTo>
                <a:lnTo>
                  <a:pt x="8836406" y="5892800"/>
                </a:lnTo>
                <a:lnTo>
                  <a:pt x="8812035" y="5930900"/>
                </a:lnTo>
                <a:lnTo>
                  <a:pt x="8792489" y="5981700"/>
                </a:lnTo>
                <a:lnTo>
                  <a:pt x="8778100" y="6019800"/>
                </a:lnTo>
                <a:lnTo>
                  <a:pt x="8769185" y="6057900"/>
                </a:lnTo>
                <a:lnTo>
                  <a:pt x="8766073" y="6108700"/>
                </a:lnTo>
                <a:lnTo>
                  <a:pt x="8769083" y="6159500"/>
                </a:lnTo>
                <a:lnTo>
                  <a:pt x="8778278" y="6197600"/>
                </a:lnTo>
                <a:lnTo>
                  <a:pt x="8793150" y="6248400"/>
                </a:lnTo>
                <a:lnTo>
                  <a:pt x="8813267" y="6286500"/>
                </a:lnTo>
                <a:lnTo>
                  <a:pt x="8838235" y="6324600"/>
                </a:lnTo>
                <a:lnTo>
                  <a:pt x="8867648" y="6362700"/>
                </a:lnTo>
                <a:lnTo>
                  <a:pt x="8901062" y="6388100"/>
                </a:lnTo>
                <a:lnTo>
                  <a:pt x="8938069" y="6413500"/>
                </a:lnTo>
                <a:lnTo>
                  <a:pt x="8978265" y="6438900"/>
                </a:lnTo>
                <a:lnTo>
                  <a:pt x="9021229" y="6451600"/>
                </a:lnTo>
                <a:lnTo>
                  <a:pt x="9066543" y="6464300"/>
                </a:lnTo>
                <a:lnTo>
                  <a:pt x="9113799" y="6477000"/>
                </a:lnTo>
                <a:lnTo>
                  <a:pt x="9212440" y="6477000"/>
                </a:lnTo>
                <a:lnTo>
                  <a:pt x="9261589" y="6464300"/>
                </a:lnTo>
                <a:lnTo>
                  <a:pt x="9308173" y="6451600"/>
                </a:lnTo>
                <a:lnTo>
                  <a:pt x="9351861" y="6438900"/>
                </a:lnTo>
                <a:lnTo>
                  <a:pt x="9392348" y="6413500"/>
                </a:lnTo>
                <a:lnTo>
                  <a:pt x="9429280" y="6388100"/>
                </a:lnTo>
                <a:lnTo>
                  <a:pt x="9462364" y="6350000"/>
                </a:lnTo>
                <a:lnTo>
                  <a:pt x="9491256" y="6324600"/>
                </a:lnTo>
                <a:lnTo>
                  <a:pt x="9515640" y="6286500"/>
                </a:lnTo>
                <a:lnTo>
                  <a:pt x="9535185" y="6248400"/>
                </a:lnTo>
                <a:lnTo>
                  <a:pt x="9549562" y="6197600"/>
                </a:lnTo>
                <a:lnTo>
                  <a:pt x="9558464" y="6159500"/>
                </a:lnTo>
                <a:lnTo>
                  <a:pt x="9561563" y="610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87567" y="722376"/>
            <a:ext cx="2865117" cy="11612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0464" y="1810891"/>
            <a:ext cx="5953759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242424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6811" y="3069158"/>
            <a:ext cx="5047615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4242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../media/image1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1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10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10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1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1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1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7.jpg"/><Relationship Id="rId4" Type="http://schemas.openxmlformats.org/officeDocument/2006/relationships/image" Target="../media/image1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Relationship Id="rId9" Type="http://schemas.openxmlformats.org/officeDocument/2006/relationships/image" Target="../media/image25.jpg"/><Relationship Id="rId10" Type="http://schemas.openxmlformats.org/officeDocument/2006/relationships/image" Target="../media/image26.jpg"/><Relationship Id="rId11" Type="http://schemas.openxmlformats.org/officeDocument/2006/relationships/image" Target="../media/image27.jpg"/><Relationship Id="rId12" Type="http://schemas.openxmlformats.org/officeDocument/2006/relationships/image" Target="../media/image28.jpg"/><Relationship Id="rId13" Type="http://schemas.openxmlformats.org/officeDocument/2006/relationships/image" Target="../media/image29.jpg"/><Relationship Id="rId14" Type="http://schemas.openxmlformats.org/officeDocument/2006/relationships/image" Target="../media/image30.jpg"/><Relationship Id="rId15" Type="http://schemas.openxmlformats.org/officeDocument/2006/relationships/image" Target="../media/image31.jpg"/><Relationship Id="rId16" Type="http://schemas.openxmlformats.org/officeDocument/2006/relationships/image" Target="../media/image32.jpg"/><Relationship Id="rId17" Type="http://schemas.openxmlformats.org/officeDocument/2006/relationships/image" Target="../media/image33.jpg"/><Relationship Id="rId18" Type="http://schemas.openxmlformats.org/officeDocument/2006/relationships/image" Target="../media/image3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hyperlink" Target="mailto:patek@pcsb.org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0245" y="2287600"/>
            <a:ext cx="3394710" cy="21932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u="none" sz="5400" spc="-5" b="0">
                <a:latin typeface="Arial"/>
                <a:cs typeface="Arial"/>
              </a:rPr>
              <a:t>HOSA</a:t>
            </a:r>
            <a:endParaRPr sz="54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25"/>
              </a:spcBef>
            </a:pPr>
            <a:r>
              <a:rPr dirty="0" u="none" sz="4400" spc="-15" b="0">
                <a:latin typeface="Arial"/>
                <a:cs typeface="Arial"/>
              </a:rPr>
              <a:t>Future</a:t>
            </a:r>
            <a:r>
              <a:rPr dirty="0" u="none" sz="4400" spc="-80" b="0">
                <a:latin typeface="Arial"/>
                <a:cs typeface="Arial"/>
              </a:rPr>
              <a:t> </a:t>
            </a:r>
            <a:r>
              <a:rPr dirty="0" u="none" sz="4400" spc="-15" b="0">
                <a:latin typeface="Arial"/>
                <a:cs typeface="Arial"/>
              </a:rPr>
              <a:t>Health </a:t>
            </a:r>
            <a:r>
              <a:rPr dirty="0" u="none" sz="4400" spc="-1205" b="0">
                <a:latin typeface="Arial"/>
                <a:cs typeface="Arial"/>
              </a:rPr>
              <a:t> </a:t>
            </a:r>
            <a:r>
              <a:rPr dirty="0" u="none" sz="4400" spc="-15" b="0">
                <a:latin typeface="Arial"/>
                <a:cs typeface="Arial"/>
              </a:rPr>
              <a:t>Professionals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152"/>
            <a:ext cx="12191999" cy="67848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41726" y="2797251"/>
            <a:ext cx="23926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Le</a:t>
            </a:r>
            <a:r>
              <a:rPr dirty="0" sz="4800" spc="-30">
                <a:solidFill>
                  <a:srgbClr val="242424"/>
                </a:solidFill>
                <a:latin typeface="Arial"/>
                <a:cs typeface="Arial"/>
              </a:rPr>
              <a:t>a</a:t>
            </a:r>
            <a:r>
              <a:rPr dirty="0" sz="4800" spc="-5">
                <a:solidFill>
                  <a:srgbClr val="242424"/>
                </a:solidFill>
                <a:latin typeface="Arial"/>
                <a:cs typeface="Arial"/>
              </a:rPr>
              <a:t>r</a:t>
            </a: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n</a:t>
            </a:r>
            <a:r>
              <a:rPr dirty="0" sz="4800" spc="-5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dirty="0" sz="4800" spc="5">
                <a:solidFill>
                  <a:srgbClr val="242424"/>
                </a:solidFill>
                <a:latin typeface="Arial"/>
                <a:cs typeface="Arial"/>
              </a:rPr>
              <a:t>n</a:t>
            </a:r>
            <a:r>
              <a:rPr dirty="0" sz="4800">
                <a:solidFill>
                  <a:srgbClr val="242424"/>
                </a:solidFill>
                <a:latin typeface="Arial"/>
                <a:cs typeface="Arial"/>
              </a:rPr>
              <a:t>g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59298" y="1487881"/>
            <a:ext cx="35185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700" b="0">
                <a:latin typeface="Arial"/>
                <a:cs typeface="Arial"/>
              </a:rPr>
              <a:t>-</a:t>
            </a:r>
            <a:r>
              <a:rPr dirty="0" u="none" sz="2700" spc="-110" b="0">
                <a:latin typeface="Arial"/>
                <a:cs typeface="Arial"/>
              </a:rPr>
              <a:t> </a:t>
            </a:r>
            <a:r>
              <a:rPr dirty="0" u="none" sz="2700" spc="-5" b="0">
                <a:latin typeface="Arial"/>
                <a:cs typeface="Arial"/>
              </a:rPr>
              <a:t>Through</a:t>
            </a:r>
            <a:r>
              <a:rPr dirty="0" u="none" sz="2700" spc="-45" b="0">
                <a:latin typeface="Arial"/>
                <a:cs typeface="Arial"/>
              </a:rPr>
              <a:t> </a:t>
            </a:r>
            <a:r>
              <a:rPr dirty="0" u="none" sz="2700" spc="-5" b="0">
                <a:latin typeface="Arial"/>
                <a:cs typeface="Arial"/>
              </a:rPr>
              <a:t>competitions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7615" y="1899704"/>
            <a:ext cx="425323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5400" marR="43815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242424"/>
                </a:solidFill>
                <a:latin typeface="Arial"/>
                <a:cs typeface="Arial"/>
              </a:rPr>
              <a:t>- </a:t>
            </a:r>
            <a:r>
              <a:rPr dirty="0" sz="2700" spc="-10">
                <a:solidFill>
                  <a:srgbClr val="242424"/>
                </a:solidFill>
                <a:latin typeface="Arial"/>
                <a:cs typeface="Arial"/>
              </a:rPr>
              <a:t>At </a:t>
            </a:r>
            <a:r>
              <a:rPr dirty="0" sz="2700" spc="-5">
                <a:solidFill>
                  <a:srgbClr val="242424"/>
                </a:solidFill>
                <a:latin typeface="Arial"/>
                <a:cs typeface="Arial"/>
              </a:rPr>
              <a:t>monthly meetings, </a:t>
            </a:r>
            <a:r>
              <a:rPr dirty="0" sz="2700">
                <a:solidFill>
                  <a:srgbClr val="242424"/>
                </a:solidFill>
                <a:latin typeface="Arial"/>
                <a:cs typeface="Arial"/>
              </a:rPr>
              <a:t>2</a:t>
            </a:r>
            <a:r>
              <a:rPr dirty="0" baseline="20061" sz="2700">
                <a:solidFill>
                  <a:srgbClr val="242424"/>
                </a:solidFill>
                <a:latin typeface="Arial"/>
                <a:cs typeface="Arial"/>
              </a:rPr>
              <a:t>nd </a:t>
            </a:r>
            <a:r>
              <a:rPr dirty="0" baseline="20061" sz="2700" spc="7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242424"/>
                </a:solidFill>
                <a:latin typeface="Arial"/>
                <a:cs typeface="Arial"/>
              </a:rPr>
              <a:t>Wednesday</a:t>
            </a:r>
            <a:r>
              <a:rPr dirty="0" sz="2700" spc="-14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242424"/>
                </a:solidFill>
                <a:latin typeface="Arial"/>
                <a:cs typeface="Arial"/>
              </a:rPr>
              <a:t>of</a:t>
            </a:r>
            <a:r>
              <a:rPr dirty="0" sz="2700" spc="-4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242424"/>
                </a:solidFill>
                <a:latin typeface="Arial"/>
                <a:cs typeface="Arial"/>
              </a:rPr>
              <a:t>every</a:t>
            </a:r>
            <a:r>
              <a:rPr dirty="0" sz="2700" spc="-6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242424"/>
                </a:solidFill>
                <a:latin typeface="Arial"/>
                <a:cs typeface="Arial"/>
              </a:rPr>
              <a:t>month</a:t>
            </a:r>
            <a:endParaRPr sz="2700">
              <a:latin typeface="Arial"/>
              <a:cs typeface="Arial"/>
            </a:endParaRPr>
          </a:p>
          <a:p>
            <a:pPr algn="just" marL="481965" marR="360680">
              <a:lnSpc>
                <a:spcPct val="100000"/>
              </a:lnSpc>
            </a:pPr>
            <a:r>
              <a:rPr dirty="0" sz="2700">
                <a:solidFill>
                  <a:srgbClr val="242424"/>
                </a:solidFill>
                <a:latin typeface="Arial"/>
                <a:cs typeface="Arial"/>
              </a:rPr>
              <a:t>- </a:t>
            </a:r>
            <a:r>
              <a:rPr dirty="0" sz="2700" spc="5">
                <a:solidFill>
                  <a:srgbClr val="242424"/>
                </a:solidFill>
                <a:latin typeface="Arial"/>
                <a:cs typeface="Arial"/>
              </a:rPr>
              <a:t>With </a:t>
            </a:r>
            <a:r>
              <a:rPr dirty="0" sz="2700">
                <a:solidFill>
                  <a:srgbClr val="242424"/>
                </a:solidFill>
                <a:latin typeface="Arial"/>
                <a:cs typeface="Arial"/>
              </a:rPr>
              <a:t>guest speakers </a:t>
            </a:r>
            <a:r>
              <a:rPr dirty="0" sz="2700" spc="-74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242424"/>
                </a:solidFill>
                <a:latin typeface="Arial"/>
                <a:cs typeface="Arial"/>
              </a:rPr>
              <a:t>Collaboration w/health </a:t>
            </a:r>
            <a:r>
              <a:rPr dirty="0" sz="2700" spc="-74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242424"/>
                </a:solidFill>
                <a:latin typeface="Arial"/>
                <a:cs typeface="Arial"/>
              </a:rPr>
              <a:t>care</a:t>
            </a:r>
            <a:r>
              <a:rPr dirty="0" sz="2700" spc="-5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242424"/>
                </a:solidFill>
                <a:latin typeface="Arial"/>
                <a:cs typeface="Arial"/>
              </a:rPr>
              <a:t>professionals</a:t>
            </a:r>
            <a:endParaRPr sz="2700">
              <a:latin typeface="Arial"/>
              <a:cs typeface="Arial"/>
            </a:endParaRPr>
          </a:p>
          <a:p>
            <a:pPr algn="just" marL="25400">
              <a:lnSpc>
                <a:spcPct val="100000"/>
              </a:lnSpc>
            </a:pPr>
            <a:r>
              <a:rPr dirty="0" sz="2700" spc="-5" b="1">
                <a:solidFill>
                  <a:srgbClr val="242424"/>
                </a:solidFill>
                <a:latin typeface="Arial"/>
                <a:cs typeface="Arial"/>
              </a:rPr>
              <a:t>NEW</a:t>
            </a:r>
            <a:r>
              <a:rPr dirty="0" sz="2700" spc="-40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700" spc="-5" b="1">
                <a:solidFill>
                  <a:srgbClr val="242424"/>
                </a:solidFill>
                <a:latin typeface="Arial"/>
                <a:cs typeface="Arial"/>
              </a:rPr>
              <a:t>THIS</a:t>
            </a:r>
            <a:r>
              <a:rPr dirty="0" sz="2700" spc="-140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700" spc="-30" b="1">
                <a:solidFill>
                  <a:srgbClr val="242424"/>
                </a:solidFill>
                <a:latin typeface="Arial"/>
                <a:cs typeface="Arial"/>
              </a:rPr>
              <a:t>YEAR!!</a:t>
            </a:r>
            <a:r>
              <a:rPr dirty="0" sz="2700" spc="114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242424"/>
                </a:solidFill>
                <a:latin typeface="Arial"/>
                <a:cs typeface="Arial"/>
              </a:rPr>
              <a:t>:</a:t>
            </a:r>
            <a:r>
              <a:rPr dirty="0" sz="2700" spc="-5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242424"/>
                </a:solidFill>
                <a:latin typeface="Arial"/>
                <a:cs typeface="Arial"/>
              </a:rPr>
              <a:t>Health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0657" y="4368622"/>
            <a:ext cx="350583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42160" algn="l"/>
              </a:tabLst>
            </a:pPr>
            <a:r>
              <a:rPr dirty="0" sz="2700" spc="-5">
                <a:solidFill>
                  <a:srgbClr val="242424"/>
                </a:solidFill>
                <a:latin typeface="Arial"/>
                <a:cs typeface="Arial"/>
              </a:rPr>
              <a:t>Occupation	Seminars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3330" y="4283278"/>
            <a:ext cx="47307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3374" sz="4050" spc="7">
                <a:solidFill>
                  <a:srgbClr val="242424"/>
                </a:solidFill>
                <a:latin typeface="Arial"/>
                <a:cs typeface="Arial"/>
              </a:rPr>
              <a:t>3</a:t>
            </a:r>
            <a:r>
              <a:rPr dirty="0" sz="1800" spc="5">
                <a:solidFill>
                  <a:srgbClr val="242424"/>
                </a:solidFill>
                <a:latin typeface="Arial"/>
                <a:cs typeface="Arial"/>
              </a:rPr>
              <a:t>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0315" y="4780102"/>
            <a:ext cx="4167504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solidFill>
                  <a:srgbClr val="242424"/>
                </a:solidFill>
                <a:latin typeface="Arial"/>
                <a:cs typeface="Arial"/>
              </a:rPr>
              <a:t>Wednesday</a:t>
            </a:r>
            <a:r>
              <a:rPr dirty="0" sz="2700" spc="-14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242424"/>
                </a:solidFill>
                <a:latin typeface="Arial"/>
                <a:cs typeface="Arial"/>
              </a:rPr>
              <a:t>of</a:t>
            </a:r>
            <a:r>
              <a:rPr dirty="0" sz="2700" spc="-2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242424"/>
                </a:solidFill>
                <a:latin typeface="Arial"/>
                <a:cs typeface="Arial"/>
              </a:rPr>
              <a:t>every</a:t>
            </a:r>
            <a:r>
              <a:rPr dirty="0" sz="2700" spc="-9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242424"/>
                </a:solidFill>
                <a:latin typeface="Arial"/>
                <a:cs typeface="Arial"/>
              </a:rPr>
              <a:t>month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07"/>
            <a:ext cx="12191999" cy="67939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45942" y="2861894"/>
            <a:ext cx="28346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Innovation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0425" y="2586431"/>
            <a:ext cx="350520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Seek</a:t>
            </a:r>
            <a:r>
              <a:rPr dirty="0" sz="2800" spc="2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knowledge</a:t>
            </a:r>
            <a:r>
              <a:rPr dirty="0" sz="2800" spc="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&amp;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 skills</a:t>
            </a:r>
            <a:r>
              <a:rPr dirty="0" sz="2800" spc="2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to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address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challenges</a:t>
            </a:r>
            <a:r>
              <a:rPr dirty="0" sz="2800" spc="5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&amp;</a:t>
            </a:r>
            <a:r>
              <a:rPr dirty="0" sz="2800" spc="-1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improve </a:t>
            </a:r>
            <a:r>
              <a:rPr dirty="0" sz="2800" spc="-76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the</a:t>
            </a:r>
            <a:r>
              <a:rPr dirty="0" sz="2800" spc="-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health</a:t>
            </a:r>
            <a:r>
              <a:rPr dirty="0" sz="2800" spc="-3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professions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9F3F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CACAC">
                <a:alpha val="1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241299"/>
              <a:ext cx="9561830" cy="6616700"/>
            </a:xfrm>
            <a:custGeom>
              <a:avLst/>
              <a:gdLst/>
              <a:ahLst/>
              <a:cxnLst/>
              <a:rect l="l" t="t" r="r" b="b"/>
              <a:pathLst>
                <a:path w="9561830" h="6616700">
                  <a:moveTo>
                    <a:pt x="534822" y="584200"/>
                  </a:moveTo>
                  <a:lnTo>
                    <a:pt x="531787" y="533400"/>
                  </a:lnTo>
                  <a:lnTo>
                    <a:pt x="525208" y="495300"/>
                  </a:lnTo>
                  <a:lnTo>
                    <a:pt x="514997" y="444500"/>
                  </a:lnTo>
                  <a:lnTo>
                    <a:pt x="501091" y="406400"/>
                  </a:lnTo>
                  <a:lnTo>
                    <a:pt x="481990" y="355600"/>
                  </a:lnTo>
                  <a:lnTo>
                    <a:pt x="459016" y="304800"/>
                  </a:lnTo>
                  <a:lnTo>
                    <a:pt x="432231" y="266700"/>
                  </a:lnTo>
                  <a:lnTo>
                    <a:pt x="401764" y="228600"/>
                  </a:lnTo>
                  <a:lnTo>
                    <a:pt x="368033" y="190500"/>
                  </a:lnTo>
                  <a:lnTo>
                    <a:pt x="331533" y="152400"/>
                  </a:lnTo>
                  <a:lnTo>
                    <a:pt x="292493" y="114300"/>
                  </a:lnTo>
                  <a:lnTo>
                    <a:pt x="251142" y="88900"/>
                  </a:lnTo>
                  <a:lnTo>
                    <a:pt x="207695" y="63500"/>
                  </a:lnTo>
                  <a:lnTo>
                    <a:pt x="162382" y="38100"/>
                  </a:lnTo>
                  <a:lnTo>
                    <a:pt x="115455" y="12700"/>
                  </a:lnTo>
                  <a:lnTo>
                    <a:pt x="67106" y="0"/>
                  </a:lnTo>
                  <a:lnTo>
                    <a:pt x="0" y="0"/>
                  </a:lnTo>
                  <a:lnTo>
                    <a:pt x="0" y="1206500"/>
                  </a:lnTo>
                  <a:lnTo>
                    <a:pt x="76619" y="1193800"/>
                  </a:lnTo>
                  <a:lnTo>
                    <a:pt x="123380" y="1181100"/>
                  </a:lnTo>
                  <a:lnTo>
                    <a:pt x="168071" y="1155700"/>
                  </a:lnTo>
                  <a:lnTo>
                    <a:pt x="210616" y="1130300"/>
                  </a:lnTo>
                  <a:lnTo>
                    <a:pt x="250939" y="1104900"/>
                  </a:lnTo>
                  <a:lnTo>
                    <a:pt x="288925" y="1079500"/>
                  </a:lnTo>
                  <a:lnTo>
                    <a:pt x="324523" y="1054100"/>
                  </a:lnTo>
                  <a:lnTo>
                    <a:pt x="357644" y="1028700"/>
                  </a:lnTo>
                  <a:lnTo>
                    <a:pt x="388200" y="990600"/>
                  </a:lnTo>
                  <a:lnTo>
                    <a:pt x="416102" y="952500"/>
                  </a:lnTo>
                  <a:lnTo>
                    <a:pt x="441286" y="914400"/>
                  </a:lnTo>
                  <a:lnTo>
                    <a:pt x="463664" y="876300"/>
                  </a:lnTo>
                  <a:lnTo>
                    <a:pt x="483158" y="838200"/>
                  </a:lnTo>
                  <a:lnTo>
                    <a:pt x="499668" y="800100"/>
                  </a:lnTo>
                  <a:lnTo>
                    <a:pt x="513143" y="762000"/>
                  </a:lnTo>
                  <a:lnTo>
                    <a:pt x="523468" y="711200"/>
                  </a:lnTo>
                  <a:lnTo>
                    <a:pt x="530580" y="673100"/>
                  </a:lnTo>
                  <a:lnTo>
                    <a:pt x="534390" y="622300"/>
                  </a:lnTo>
                  <a:lnTo>
                    <a:pt x="534822" y="584200"/>
                  </a:lnTo>
                  <a:close/>
                </a:path>
                <a:path w="9561830" h="6616700">
                  <a:moveTo>
                    <a:pt x="3689947" y="431800"/>
                  </a:moveTo>
                  <a:lnTo>
                    <a:pt x="3686937" y="381000"/>
                  </a:lnTo>
                  <a:lnTo>
                    <a:pt x="3676485" y="342900"/>
                  </a:lnTo>
                  <a:lnTo>
                    <a:pt x="3658857" y="292100"/>
                  </a:lnTo>
                  <a:lnTo>
                    <a:pt x="3634333" y="241300"/>
                  </a:lnTo>
                  <a:lnTo>
                    <a:pt x="3603244" y="203200"/>
                  </a:lnTo>
                  <a:lnTo>
                    <a:pt x="3568649" y="165100"/>
                  </a:lnTo>
                  <a:lnTo>
                    <a:pt x="3529952" y="139700"/>
                  </a:lnTo>
                  <a:lnTo>
                    <a:pt x="3487699" y="114300"/>
                  </a:lnTo>
                  <a:lnTo>
                    <a:pt x="3442487" y="88900"/>
                  </a:lnTo>
                  <a:lnTo>
                    <a:pt x="3345459" y="63500"/>
                  </a:lnTo>
                  <a:lnTo>
                    <a:pt x="3243453" y="63500"/>
                  </a:lnTo>
                  <a:lnTo>
                    <a:pt x="3194329" y="76200"/>
                  </a:lnTo>
                  <a:lnTo>
                    <a:pt x="3147771" y="88900"/>
                  </a:lnTo>
                  <a:lnTo>
                    <a:pt x="3104096" y="101600"/>
                  </a:lnTo>
                  <a:lnTo>
                    <a:pt x="3063633" y="127000"/>
                  </a:lnTo>
                  <a:lnTo>
                    <a:pt x="3026714" y="152400"/>
                  </a:lnTo>
                  <a:lnTo>
                    <a:pt x="2993644" y="190500"/>
                  </a:lnTo>
                  <a:lnTo>
                    <a:pt x="2964751" y="215900"/>
                  </a:lnTo>
                  <a:lnTo>
                    <a:pt x="2940380" y="254000"/>
                  </a:lnTo>
                  <a:lnTo>
                    <a:pt x="2920835" y="304800"/>
                  </a:lnTo>
                  <a:lnTo>
                    <a:pt x="2906458" y="342900"/>
                  </a:lnTo>
                  <a:lnTo>
                    <a:pt x="2897555" y="381000"/>
                  </a:lnTo>
                  <a:lnTo>
                    <a:pt x="2894469" y="431800"/>
                  </a:lnTo>
                  <a:lnTo>
                    <a:pt x="2897505" y="482600"/>
                  </a:lnTo>
                  <a:lnTo>
                    <a:pt x="2906661" y="520700"/>
                  </a:lnTo>
                  <a:lnTo>
                    <a:pt x="2921508" y="571500"/>
                  </a:lnTo>
                  <a:lnTo>
                    <a:pt x="2941612" y="609600"/>
                  </a:lnTo>
                  <a:lnTo>
                    <a:pt x="2966580" y="647700"/>
                  </a:lnTo>
                  <a:lnTo>
                    <a:pt x="2995968" y="685800"/>
                  </a:lnTo>
                  <a:lnTo>
                    <a:pt x="3029381" y="711200"/>
                  </a:lnTo>
                  <a:lnTo>
                    <a:pt x="3066389" y="736600"/>
                  </a:lnTo>
                  <a:lnTo>
                    <a:pt x="3106585" y="762000"/>
                  </a:lnTo>
                  <a:lnTo>
                    <a:pt x="3149562" y="774700"/>
                  </a:lnTo>
                  <a:lnTo>
                    <a:pt x="3194888" y="800100"/>
                  </a:lnTo>
                  <a:lnTo>
                    <a:pt x="3340862" y="800100"/>
                  </a:lnTo>
                  <a:lnTo>
                    <a:pt x="3389998" y="787400"/>
                  </a:lnTo>
                  <a:lnTo>
                    <a:pt x="3436582" y="774700"/>
                  </a:lnTo>
                  <a:lnTo>
                    <a:pt x="3480270" y="762000"/>
                  </a:lnTo>
                  <a:lnTo>
                    <a:pt x="3520732" y="736600"/>
                  </a:lnTo>
                  <a:lnTo>
                    <a:pt x="3557663" y="711200"/>
                  </a:lnTo>
                  <a:lnTo>
                    <a:pt x="3590734" y="673100"/>
                  </a:lnTo>
                  <a:lnTo>
                    <a:pt x="3619614" y="647700"/>
                  </a:lnTo>
                  <a:lnTo>
                    <a:pt x="3643998" y="609600"/>
                  </a:lnTo>
                  <a:lnTo>
                    <a:pt x="3663543" y="571500"/>
                  </a:lnTo>
                  <a:lnTo>
                    <a:pt x="3677932" y="520700"/>
                  </a:lnTo>
                  <a:lnTo>
                    <a:pt x="3686835" y="482600"/>
                  </a:lnTo>
                  <a:lnTo>
                    <a:pt x="3689947" y="431800"/>
                  </a:lnTo>
                  <a:close/>
                </a:path>
                <a:path w="9561830" h="6616700">
                  <a:moveTo>
                    <a:pt x="8304606" y="6362713"/>
                  </a:moveTo>
                  <a:lnTo>
                    <a:pt x="8303628" y="6311900"/>
                  </a:lnTo>
                  <a:lnTo>
                    <a:pt x="8297786" y="6261100"/>
                  </a:lnTo>
                  <a:lnTo>
                    <a:pt x="8286953" y="6210300"/>
                  </a:lnTo>
                  <a:lnTo>
                    <a:pt x="8270989" y="6159500"/>
                  </a:lnTo>
                  <a:lnTo>
                    <a:pt x="8252041" y="6108712"/>
                  </a:lnTo>
                  <a:lnTo>
                    <a:pt x="8229181" y="6070600"/>
                  </a:lnTo>
                  <a:lnTo>
                    <a:pt x="8202562" y="6019812"/>
                  </a:lnTo>
                  <a:lnTo>
                    <a:pt x="8172323" y="5981700"/>
                  </a:lnTo>
                  <a:lnTo>
                    <a:pt x="8138630" y="5943600"/>
                  </a:lnTo>
                  <a:lnTo>
                    <a:pt x="8102181" y="5905512"/>
                  </a:lnTo>
                  <a:lnTo>
                    <a:pt x="8063192" y="5867400"/>
                  </a:lnTo>
                  <a:lnTo>
                    <a:pt x="8021866" y="5842000"/>
                  </a:lnTo>
                  <a:lnTo>
                    <a:pt x="7978470" y="5816600"/>
                  </a:lnTo>
                  <a:lnTo>
                    <a:pt x="7933207" y="5791212"/>
                  </a:lnTo>
                  <a:lnTo>
                    <a:pt x="7886306" y="5778512"/>
                  </a:lnTo>
                  <a:lnTo>
                    <a:pt x="7838008" y="5753100"/>
                  </a:lnTo>
                  <a:lnTo>
                    <a:pt x="7788529" y="5740400"/>
                  </a:lnTo>
                  <a:lnTo>
                    <a:pt x="7738084" y="5740400"/>
                  </a:lnTo>
                  <a:lnTo>
                    <a:pt x="7686916" y="5727700"/>
                  </a:lnTo>
                  <a:lnTo>
                    <a:pt x="7583310" y="5727700"/>
                  </a:lnTo>
                  <a:lnTo>
                    <a:pt x="7531341" y="5740400"/>
                  </a:lnTo>
                  <a:lnTo>
                    <a:pt x="7479525" y="5740400"/>
                  </a:lnTo>
                  <a:lnTo>
                    <a:pt x="7428103" y="5765812"/>
                  </a:lnTo>
                  <a:lnTo>
                    <a:pt x="7381341" y="5778512"/>
                  </a:lnTo>
                  <a:lnTo>
                    <a:pt x="7336650" y="5791212"/>
                  </a:lnTo>
                  <a:lnTo>
                    <a:pt x="7294118" y="5816600"/>
                  </a:lnTo>
                  <a:lnTo>
                    <a:pt x="7253821" y="5842000"/>
                  </a:lnTo>
                  <a:lnTo>
                    <a:pt x="7215822" y="5867400"/>
                  </a:lnTo>
                  <a:lnTo>
                    <a:pt x="7180237" y="5892812"/>
                  </a:lnTo>
                  <a:lnTo>
                    <a:pt x="7147103" y="5930900"/>
                  </a:lnTo>
                  <a:lnTo>
                    <a:pt x="7116559" y="5956300"/>
                  </a:lnTo>
                  <a:lnTo>
                    <a:pt x="7088632" y="5994412"/>
                  </a:lnTo>
                  <a:lnTo>
                    <a:pt x="7063435" y="6032500"/>
                  </a:lnTo>
                  <a:lnTo>
                    <a:pt x="7041045" y="6070600"/>
                  </a:lnTo>
                  <a:lnTo>
                    <a:pt x="7021550" y="6108712"/>
                  </a:lnTo>
                  <a:lnTo>
                    <a:pt x="7005015" y="6146800"/>
                  </a:lnTo>
                  <a:lnTo>
                    <a:pt x="6991528" y="6197600"/>
                  </a:lnTo>
                  <a:lnTo>
                    <a:pt x="6981177" y="6235712"/>
                  </a:lnTo>
                  <a:lnTo>
                    <a:pt x="6974040" y="6286500"/>
                  </a:lnTo>
                  <a:lnTo>
                    <a:pt x="6970192" y="6324600"/>
                  </a:lnTo>
                  <a:lnTo>
                    <a:pt x="6969734" y="6375400"/>
                  </a:lnTo>
                  <a:lnTo>
                    <a:pt x="6972732" y="6413500"/>
                  </a:lnTo>
                  <a:lnTo>
                    <a:pt x="6979272" y="6464313"/>
                  </a:lnTo>
                  <a:lnTo>
                    <a:pt x="6989419" y="6502400"/>
                  </a:lnTo>
                  <a:lnTo>
                    <a:pt x="7003288" y="6553200"/>
                  </a:lnTo>
                  <a:lnTo>
                    <a:pt x="7038721" y="6616700"/>
                  </a:lnTo>
                  <a:lnTo>
                    <a:pt x="8237855" y="6616700"/>
                  </a:lnTo>
                  <a:lnTo>
                    <a:pt x="8279765" y="6527800"/>
                  </a:lnTo>
                  <a:lnTo>
                    <a:pt x="8292541" y="6477013"/>
                  </a:lnTo>
                  <a:lnTo>
                    <a:pt x="8300872" y="6426200"/>
                  </a:lnTo>
                  <a:lnTo>
                    <a:pt x="8304606" y="6362713"/>
                  </a:lnTo>
                  <a:close/>
                </a:path>
                <a:path w="9561830" h="6616700">
                  <a:moveTo>
                    <a:pt x="8925242" y="4711700"/>
                  </a:moveTo>
                  <a:lnTo>
                    <a:pt x="8924798" y="4673600"/>
                  </a:lnTo>
                  <a:lnTo>
                    <a:pt x="8922017" y="4635500"/>
                  </a:lnTo>
                  <a:lnTo>
                    <a:pt x="8917114" y="4597400"/>
                  </a:lnTo>
                  <a:lnTo>
                    <a:pt x="8910117" y="4559300"/>
                  </a:lnTo>
                  <a:lnTo>
                    <a:pt x="8901049" y="4521200"/>
                  </a:lnTo>
                  <a:lnTo>
                    <a:pt x="8901811" y="4521200"/>
                  </a:lnTo>
                  <a:lnTo>
                    <a:pt x="8857805" y="4406900"/>
                  </a:lnTo>
                  <a:lnTo>
                    <a:pt x="8829396" y="4356100"/>
                  </a:lnTo>
                  <a:lnTo>
                    <a:pt x="8797607" y="4305300"/>
                  </a:lnTo>
                  <a:lnTo>
                    <a:pt x="8763102" y="4267200"/>
                  </a:lnTo>
                  <a:lnTo>
                    <a:pt x="8726513" y="4216400"/>
                  </a:lnTo>
                  <a:lnTo>
                    <a:pt x="8688502" y="4178300"/>
                  </a:lnTo>
                  <a:lnTo>
                    <a:pt x="8649741" y="4140200"/>
                  </a:lnTo>
                  <a:lnTo>
                    <a:pt x="8610905" y="4114800"/>
                  </a:lnTo>
                  <a:lnTo>
                    <a:pt x="8572627" y="4076700"/>
                  </a:lnTo>
                  <a:lnTo>
                    <a:pt x="8535568" y="4051300"/>
                  </a:lnTo>
                  <a:lnTo>
                    <a:pt x="8500402" y="4025900"/>
                  </a:lnTo>
                  <a:lnTo>
                    <a:pt x="8467776" y="4000500"/>
                  </a:lnTo>
                  <a:lnTo>
                    <a:pt x="8438363" y="3987800"/>
                  </a:lnTo>
                  <a:lnTo>
                    <a:pt x="8412810" y="3975100"/>
                  </a:lnTo>
                  <a:lnTo>
                    <a:pt x="8391779" y="3962400"/>
                  </a:lnTo>
                  <a:lnTo>
                    <a:pt x="8350758" y="3937000"/>
                  </a:lnTo>
                  <a:lnTo>
                    <a:pt x="8310232" y="3924300"/>
                  </a:lnTo>
                  <a:lnTo>
                    <a:pt x="8270138" y="3898900"/>
                  </a:lnTo>
                  <a:lnTo>
                    <a:pt x="8191043" y="3873500"/>
                  </a:lnTo>
                  <a:lnTo>
                    <a:pt x="8151863" y="3873500"/>
                  </a:lnTo>
                  <a:lnTo>
                    <a:pt x="8112988" y="3860812"/>
                  </a:lnTo>
                  <a:lnTo>
                    <a:pt x="7919504" y="3860812"/>
                  </a:lnTo>
                  <a:lnTo>
                    <a:pt x="7880655" y="3873500"/>
                  </a:lnTo>
                  <a:lnTo>
                    <a:pt x="7841551" y="3873500"/>
                  </a:lnTo>
                  <a:lnTo>
                    <a:pt x="7802232" y="3886200"/>
                  </a:lnTo>
                  <a:lnTo>
                    <a:pt x="7762608" y="3886200"/>
                  </a:lnTo>
                  <a:lnTo>
                    <a:pt x="7722616" y="3898900"/>
                  </a:lnTo>
                  <a:lnTo>
                    <a:pt x="7641298" y="3911600"/>
                  </a:lnTo>
                  <a:lnTo>
                    <a:pt x="7557846" y="3937000"/>
                  </a:lnTo>
                  <a:lnTo>
                    <a:pt x="7515174" y="3937000"/>
                  </a:lnTo>
                  <a:lnTo>
                    <a:pt x="7471791" y="3949700"/>
                  </a:lnTo>
                  <a:lnTo>
                    <a:pt x="7427646" y="3949700"/>
                  </a:lnTo>
                  <a:lnTo>
                    <a:pt x="7382675" y="3962400"/>
                  </a:lnTo>
                  <a:lnTo>
                    <a:pt x="7143496" y="3962400"/>
                  </a:lnTo>
                  <a:lnTo>
                    <a:pt x="7092391" y="3949700"/>
                  </a:lnTo>
                  <a:lnTo>
                    <a:pt x="7040067" y="3949700"/>
                  </a:lnTo>
                  <a:lnTo>
                    <a:pt x="6931533" y="3924300"/>
                  </a:lnTo>
                  <a:lnTo>
                    <a:pt x="6909181" y="3924300"/>
                  </a:lnTo>
                  <a:lnTo>
                    <a:pt x="6890474" y="3911600"/>
                  </a:lnTo>
                  <a:lnTo>
                    <a:pt x="6867207" y="3911600"/>
                  </a:lnTo>
                  <a:lnTo>
                    <a:pt x="6839750" y="3898900"/>
                  </a:lnTo>
                  <a:lnTo>
                    <a:pt x="6808457" y="3886200"/>
                  </a:lnTo>
                  <a:lnTo>
                    <a:pt x="6773672" y="3873500"/>
                  </a:lnTo>
                  <a:lnTo>
                    <a:pt x="6735750" y="3860800"/>
                  </a:lnTo>
                  <a:lnTo>
                    <a:pt x="6695059" y="3835400"/>
                  </a:lnTo>
                  <a:lnTo>
                    <a:pt x="6651942" y="3822700"/>
                  </a:lnTo>
                  <a:lnTo>
                    <a:pt x="6606756" y="3797300"/>
                  </a:lnTo>
                  <a:lnTo>
                    <a:pt x="6559867" y="3771900"/>
                  </a:lnTo>
                  <a:lnTo>
                    <a:pt x="6511607" y="3746500"/>
                  </a:lnTo>
                  <a:lnTo>
                    <a:pt x="6462357" y="3721100"/>
                  </a:lnTo>
                  <a:lnTo>
                    <a:pt x="6362268" y="3644900"/>
                  </a:lnTo>
                  <a:lnTo>
                    <a:pt x="6312141" y="3619500"/>
                  </a:lnTo>
                  <a:lnTo>
                    <a:pt x="6262421" y="3568700"/>
                  </a:lnTo>
                  <a:lnTo>
                    <a:pt x="6213475" y="3530600"/>
                  </a:lnTo>
                  <a:lnTo>
                    <a:pt x="6165647" y="3479800"/>
                  </a:lnTo>
                  <a:lnTo>
                    <a:pt x="6119317" y="3429000"/>
                  </a:lnTo>
                  <a:lnTo>
                    <a:pt x="6074816" y="3378200"/>
                  </a:lnTo>
                  <a:lnTo>
                    <a:pt x="6032500" y="3327400"/>
                  </a:lnTo>
                  <a:lnTo>
                    <a:pt x="6002566" y="3276600"/>
                  </a:lnTo>
                  <a:lnTo>
                    <a:pt x="5975578" y="3238500"/>
                  </a:lnTo>
                  <a:lnTo>
                    <a:pt x="5951398" y="3187700"/>
                  </a:lnTo>
                  <a:lnTo>
                    <a:pt x="5929846" y="3149600"/>
                  </a:lnTo>
                  <a:lnTo>
                    <a:pt x="5910834" y="3111500"/>
                  </a:lnTo>
                  <a:lnTo>
                    <a:pt x="5894171" y="3060700"/>
                  </a:lnTo>
                  <a:lnTo>
                    <a:pt x="5879770" y="3022600"/>
                  </a:lnTo>
                  <a:lnTo>
                    <a:pt x="5867425" y="2984500"/>
                  </a:lnTo>
                  <a:lnTo>
                    <a:pt x="5857037" y="2933700"/>
                  </a:lnTo>
                  <a:lnTo>
                    <a:pt x="5848451" y="2895600"/>
                  </a:lnTo>
                  <a:lnTo>
                    <a:pt x="5841543" y="2857500"/>
                  </a:lnTo>
                  <a:lnTo>
                    <a:pt x="5836132" y="2819400"/>
                  </a:lnTo>
                  <a:lnTo>
                    <a:pt x="5832106" y="2768600"/>
                  </a:lnTo>
                  <a:lnTo>
                    <a:pt x="5829338" y="2730500"/>
                  </a:lnTo>
                  <a:lnTo>
                    <a:pt x="5827649" y="2692400"/>
                  </a:lnTo>
                  <a:lnTo>
                    <a:pt x="5826899" y="2654300"/>
                  </a:lnTo>
                  <a:lnTo>
                    <a:pt x="5826963" y="2616200"/>
                  </a:lnTo>
                  <a:lnTo>
                    <a:pt x="5827712" y="2565400"/>
                  </a:lnTo>
                  <a:lnTo>
                    <a:pt x="5828982" y="2527300"/>
                  </a:lnTo>
                  <a:lnTo>
                    <a:pt x="5832526" y="2451100"/>
                  </a:lnTo>
                  <a:lnTo>
                    <a:pt x="5836475" y="2374900"/>
                  </a:lnTo>
                  <a:lnTo>
                    <a:pt x="5838253" y="2336800"/>
                  </a:lnTo>
                  <a:lnTo>
                    <a:pt x="5839701" y="2298700"/>
                  </a:lnTo>
                  <a:lnTo>
                    <a:pt x="5840679" y="2260600"/>
                  </a:lnTo>
                  <a:lnTo>
                    <a:pt x="5841047" y="2222500"/>
                  </a:lnTo>
                  <a:lnTo>
                    <a:pt x="5840679" y="2184400"/>
                  </a:lnTo>
                  <a:lnTo>
                    <a:pt x="5840247" y="2171700"/>
                  </a:lnTo>
                  <a:lnTo>
                    <a:pt x="5839396" y="2146300"/>
                  </a:lnTo>
                  <a:lnTo>
                    <a:pt x="5837098" y="2108200"/>
                  </a:lnTo>
                  <a:lnTo>
                    <a:pt x="5833618" y="2070100"/>
                  </a:lnTo>
                  <a:lnTo>
                    <a:pt x="5830417" y="2044700"/>
                  </a:lnTo>
                  <a:lnTo>
                    <a:pt x="5828817" y="2032000"/>
                  </a:lnTo>
                  <a:lnTo>
                    <a:pt x="5822556" y="1993900"/>
                  </a:lnTo>
                  <a:lnTo>
                    <a:pt x="5814695" y="1955800"/>
                  </a:lnTo>
                  <a:lnTo>
                    <a:pt x="5805094" y="1930400"/>
                  </a:lnTo>
                  <a:lnTo>
                    <a:pt x="5793600" y="1892300"/>
                  </a:lnTo>
                  <a:lnTo>
                    <a:pt x="5780087" y="1854200"/>
                  </a:lnTo>
                  <a:lnTo>
                    <a:pt x="5764403" y="1816100"/>
                  </a:lnTo>
                  <a:lnTo>
                    <a:pt x="5746394" y="1778000"/>
                  </a:lnTo>
                  <a:lnTo>
                    <a:pt x="5725947" y="1739900"/>
                  </a:lnTo>
                  <a:lnTo>
                    <a:pt x="5702897" y="1701800"/>
                  </a:lnTo>
                  <a:lnTo>
                    <a:pt x="5677116" y="1676400"/>
                  </a:lnTo>
                  <a:lnTo>
                    <a:pt x="5648452" y="1638300"/>
                  </a:lnTo>
                  <a:lnTo>
                    <a:pt x="5618188" y="1600200"/>
                  </a:lnTo>
                  <a:lnTo>
                    <a:pt x="5586031" y="1574800"/>
                  </a:lnTo>
                  <a:lnTo>
                    <a:pt x="5552084" y="1536700"/>
                  </a:lnTo>
                  <a:lnTo>
                    <a:pt x="5516435" y="1511300"/>
                  </a:lnTo>
                  <a:lnTo>
                    <a:pt x="5479199" y="1485900"/>
                  </a:lnTo>
                  <a:lnTo>
                    <a:pt x="5440489" y="1447800"/>
                  </a:lnTo>
                  <a:lnTo>
                    <a:pt x="5400395" y="1422400"/>
                  </a:lnTo>
                  <a:lnTo>
                    <a:pt x="5359019" y="1397000"/>
                  </a:lnTo>
                  <a:lnTo>
                    <a:pt x="5316486" y="1384300"/>
                  </a:lnTo>
                  <a:lnTo>
                    <a:pt x="5272900" y="1358900"/>
                  </a:lnTo>
                  <a:lnTo>
                    <a:pt x="5228348" y="1333500"/>
                  </a:lnTo>
                  <a:lnTo>
                    <a:pt x="5182946" y="1320800"/>
                  </a:lnTo>
                  <a:lnTo>
                    <a:pt x="5136794" y="1295400"/>
                  </a:lnTo>
                  <a:lnTo>
                    <a:pt x="4898491" y="1231900"/>
                  </a:lnTo>
                  <a:lnTo>
                    <a:pt x="4850003" y="1231900"/>
                  </a:lnTo>
                  <a:lnTo>
                    <a:pt x="4801603" y="1219212"/>
                  </a:lnTo>
                  <a:lnTo>
                    <a:pt x="4562868" y="1219212"/>
                  </a:lnTo>
                  <a:lnTo>
                    <a:pt x="4516590" y="1231900"/>
                  </a:lnTo>
                  <a:lnTo>
                    <a:pt x="4470959" y="1231900"/>
                  </a:lnTo>
                  <a:lnTo>
                    <a:pt x="4426204" y="1244600"/>
                  </a:lnTo>
                  <a:lnTo>
                    <a:pt x="4376090" y="1257300"/>
                  </a:lnTo>
                  <a:lnTo>
                    <a:pt x="4328579" y="1270000"/>
                  </a:lnTo>
                  <a:lnTo>
                    <a:pt x="4283545" y="1295400"/>
                  </a:lnTo>
                  <a:lnTo>
                    <a:pt x="4240809" y="1308100"/>
                  </a:lnTo>
                  <a:lnTo>
                    <a:pt x="4200233" y="1333500"/>
                  </a:lnTo>
                  <a:lnTo>
                    <a:pt x="4161663" y="1358900"/>
                  </a:lnTo>
                  <a:lnTo>
                    <a:pt x="4124960" y="1384300"/>
                  </a:lnTo>
                  <a:lnTo>
                    <a:pt x="4089958" y="1409700"/>
                  </a:lnTo>
                  <a:lnTo>
                    <a:pt x="4056507" y="1435100"/>
                  </a:lnTo>
                  <a:lnTo>
                    <a:pt x="4024465" y="1473200"/>
                  </a:lnTo>
                  <a:lnTo>
                    <a:pt x="3993680" y="1498600"/>
                  </a:lnTo>
                  <a:lnTo>
                    <a:pt x="3964000" y="1524000"/>
                  </a:lnTo>
                  <a:lnTo>
                    <a:pt x="3935272" y="1562100"/>
                  </a:lnTo>
                  <a:lnTo>
                    <a:pt x="3907345" y="1587500"/>
                  </a:lnTo>
                  <a:lnTo>
                    <a:pt x="3880078" y="1625600"/>
                  </a:lnTo>
                  <a:lnTo>
                    <a:pt x="3853307" y="1651000"/>
                  </a:lnTo>
                  <a:lnTo>
                    <a:pt x="3826891" y="1689100"/>
                  </a:lnTo>
                  <a:lnTo>
                    <a:pt x="3774490" y="1739900"/>
                  </a:lnTo>
                  <a:lnTo>
                    <a:pt x="3748227" y="1778000"/>
                  </a:lnTo>
                  <a:lnTo>
                    <a:pt x="3721697" y="1803400"/>
                  </a:lnTo>
                  <a:lnTo>
                    <a:pt x="3694773" y="1828800"/>
                  </a:lnTo>
                  <a:lnTo>
                    <a:pt x="3667302" y="1866900"/>
                  </a:lnTo>
                  <a:lnTo>
                    <a:pt x="3639121" y="1892300"/>
                  </a:lnTo>
                  <a:lnTo>
                    <a:pt x="3610089" y="1905000"/>
                  </a:lnTo>
                  <a:lnTo>
                    <a:pt x="3580041" y="1930400"/>
                  </a:lnTo>
                  <a:lnTo>
                    <a:pt x="3548850" y="1955800"/>
                  </a:lnTo>
                  <a:lnTo>
                    <a:pt x="3516350" y="1968500"/>
                  </a:lnTo>
                  <a:lnTo>
                    <a:pt x="3482390" y="1993900"/>
                  </a:lnTo>
                  <a:lnTo>
                    <a:pt x="3446830" y="2006600"/>
                  </a:lnTo>
                  <a:lnTo>
                    <a:pt x="3409505" y="2019300"/>
                  </a:lnTo>
                  <a:lnTo>
                    <a:pt x="3370275" y="2032000"/>
                  </a:lnTo>
                  <a:lnTo>
                    <a:pt x="3328987" y="2032000"/>
                  </a:lnTo>
                  <a:lnTo>
                    <a:pt x="3285490" y="2044700"/>
                  </a:lnTo>
                  <a:lnTo>
                    <a:pt x="3226841" y="2044700"/>
                  </a:lnTo>
                  <a:lnTo>
                    <a:pt x="3169501" y="2032000"/>
                  </a:lnTo>
                  <a:lnTo>
                    <a:pt x="3113621" y="2032000"/>
                  </a:lnTo>
                  <a:lnTo>
                    <a:pt x="3059315" y="2006600"/>
                  </a:lnTo>
                  <a:lnTo>
                    <a:pt x="3006750" y="1993900"/>
                  </a:lnTo>
                  <a:lnTo>
                    <a:pt x="2956052" y="1968500"/>
                  </a:lnTo>
                  <a:lnTo>
                    <a:pt x="2907385" y="1943100"/>
                  </a:lnTo>
                  <a:lnTo>
                    <a:pt x="2860865" y="1917700"/>
                  </a:lnTo>
                  <a:lnTo>
                    <a:pt x="2816656" y="1879600"/>
                  </a:lnTo>
                  <a:lnTo>
                    <a:pt x="2774899" y="1854200"/>
                  </a:lnTo>
                  <a:lnTo>
                    <a:pt x="2735719" y="1816100"/>
                  </a:lnTo>
                  <a:lnTo>
                    <a:pt x="2699270" y="1790700"/>
                  </a:lnTo>
                  <a:lnTo>
                    <a:pt x="2665692" y="1752600"/>
                  </a:lnTo>
                  <a:lnTo>
                    <a:pt x="2635135" y="1727200"/>
                  </a:lnTo>
                  <a:lnTo>
                    <a:pt x="2607729" y="1701800"/>
                  </a:lnTo>
                  <a:lnTo>
                    <a:pt x="2583637" y="1663700"/>
                  </a:lnTo>
                  <a:lnTo>
                    <a:pt x="2562974" y="1651000"/>
                  </a:lnTo>
                  <a:lnTo>
                    <a:pt x="2545905" y="1625600"/>
                  </a:lnTo>
                  <a:lnTo>
                    <a:pt x="2532570" y="1612900"/>
                  </a:lnTo>
                  <a:lnTo>
                    <a:pt x="2523096" y="1600200"/>
                  </a:lnTo>
                  <a:lnTo>
                    <a:pt x="2489606" y="1549400"/>
                  </a:lnTo>
                  <a:lnTo>
                    <a:pt x="2459837" y="1498600"/>
                  </a:lnTo>
                  <a:lnTo>
                    <a:pt x="2433574" y="1460500"/>
                  </a:lnTo>
                  <a:lnTo>
                    <a:pt x="2410549" y="1409700"/>
                  </a:lnTo>
                  <a:lnTo>
                    <a:pt x="2390521" y="1371600"/>
                  </a:lnTo>
                  <a:lnTo>
                    <a:pt x="2373249" y="1320800"/>
                  </a:lnTo>
                  <a:lnTo>
                    <a:pt x="2358504" y="1282700"/>
                  </a:lnTo>
                  <a:lnTo>
                    <a:pt x="2346020" y="1244600"/>
                  </a:lnTo>
                  <a:lnTo>
                    <a:pt x="2335555" y="1193800"/>
                  </a:lnTo>
                  <a:lnTo>
                    <a:pt x="2326868" y="1155700"/>
                  </a:lnTo>
                  <a:lnTo>
                    <a:pt x="2319718" y="1104900"/>
                  </a:lnTo>
                  <a:lnTo>
                    <a:pt x="2313863" y="1066800"/>
                  </a:lnTo>
                  <a:lnTo>
                    <a:pt x="2309063" y="1028700"/>
                  </a:lnTo>
                  <a:lnTo>
                    <a:pt x="2305050" y="990600"/>
                  </a:lnTo>
                  <a:lnTo>
                    <a:pt x="2301608" y="952500"/>
                  </a:lnTo>
                  <a:lnTo>
                    <a:pt x="2295398" y="863600"/>
                  </a:lnTo>
                  <a:lnTo>
                    <a:pt x="2292159" y="825500"/>
                  </a:lnTo>
                  <a:lnTo>
                    <a:pt x="2288502" y="800100"/>
                  </a:lnTo>
                  <a:lnTo>
                    <a:pt x="2284171" y="762000"/>
                  </a:lnTo>
                  <a:lnTo>
                    <a:pt x="2278938" y="723900"/>
                  </a:lnTo>
                  <a:lnTo>
                    <a:pt x="2272563" y="685800"/>
                  </a:lnTo>
                  <a:lnTo>
                    <a:pt x="2264778" y="647700"/>
                  </a:lnTo>
                  <a:lnTo>
                    <a:pt x="2255355" y="622300"/>
                  </a:lnTo>
                  <a:lnTo>
                    <a:pt x="2244039" y="584200"/>
                  </a:lnTo>
                  <a:lnTo>
                    <a:pt x="2230602" y="546100"/>
                  </a:lnTo>
                  <a:lnTo>
                    <a:pt x="2214791" y="520700"/>
                  </a:lnTo>
                  <a:lnTo>
                    <a:pt x="2196350" y="495300"/>
                  </a:lnTo>
                  <a:lnTo>
                    <a:pt x="2175065" y="457200"/>
                  </a:lnTo>
                  <a:lnTo>
                    <a:pt x="2150656" y="431800"/>
                  </a:lnTo>
                  <a:lnTo>
                    <a:pt x="2122906" y="406400"/>
                  </a:lnTo>
                  <a:lnTo>
                    <a:pt x="2091550" y="381000"/>
                  </a:lnTo>
                  <a:lnTo>
                    <a:pt x="2055012" y="342900"/>
                  </a:lnTo>
                  <a:lnTo>
                    <a:pt x="2016074" y="330200"/>
                  </a:lnTo>
                  <a:lnTo>
                    <a:pt x="1975002" y="304800"/>
                  </a:lnTo>
                  <a:lnTo>
                    <a:pt x="1932051" y="279400"/>
                  </a:lnTo>
                  <a:lnTo>
                    <a:pt x="1841665" y="254000"/>
                  </a:lnTo>
                  <a:lnTo>
                    <a:pt x="1698879" y="215900"/>
                  </a:lnTo>
                  <a:lnTo>
                    <a:pt x="1505115" y="215900"/>
                  </a:lnTo>
                  <a:lnTo>
                    <a:pt x="1410398" y="241300"/>
                  </a:lnTo>
                  <a:lnTo>
                    <a:pt x="1365135" y="241300"/>
                  </a:lnTo>
                  <a:lnTo>
                    <a:pt x="1321650" y="266700"/>
                  </a:lnTo>
                  <a:lnTo>
                    <a:pt x="1280236" y="279400"/>
                  </a:lnTo>
                  <a:lnTo>
                    <a:pt x="1241196" y="304800"/>
                  </a:lnTo>
                  <a:lnTo>
                    <a:pt x="1213878" y="317500"/>
                  </a:lnTo>
                  <a:lnTo>
                    <a:pt x="1188212" y="330200"/>
                  </a:lnTo>
                  <a:lnTo>
                    <a:pt x="1164056" y="355600"/>
                  </a:lnTo>
                  <a:lnTo>
                    <a:pt x="1141298" y="368300"/>
                  </a:lnTo>
                  <a:lnTo>
                    <a:pt x="1099527" y="419100"/>
                  </a:lnTo>
                  <a:lnTo>
                    <a:pt x="1061935" y="469900"/>
                  </a:lnTo>
                  <a:lnTo>
                    <a:pt x="1027582" y="533400"/>
                  </a:lnTo>
                  <a:lnTo>
                    <a:pt x="1011313" y="558800"/>
                  </a:lnTo>
                  <a:lnTo>
                    <a:pt x="995502" y="596900"/>
                  </a:lnTo>
                  <a:lnTo>
                    <a:pt x="980020" y="635000"/>
                  </a:lnTo>
                  <a:lnTo>
                    <a:pt x="964768" y="685800"/>
                  </a:lnTo>
                  <a:lnTo>
                    <a:pt x="949591" y="723900"/>
                  </a:lnTo>
                  <a:lnTo>
                    <a:pt x="919073" y="825500"/>
                  </a:lnTo>
                  <a:lnTo>
                    <a:pt x="903478" y="889000"/>
                  </a:lnTo>
                  <a:lnTo>
                    <a:pt x="887514" y="939800"/>
                  </a:lnTo>
                  <a:lnTo>
                    <a:pt x="871042" y="1003300"/>
                  </a:lnTo>
                  <a:lnTo>
                    <a:pt x="853948" y="1079500"/>
                  </a:lnTo>
                  <a:lnTo>
                    <a:pt x="836129" y="1143000"/>
                  </a:lnTo>
                  <a:lnTo>
                    <a:pt x="817460" y="1219200"/>
                  </a:lnTo>
                  <a:lnTo>
                    <a:pt x="797801" y="1308100"/>
                  </a:lnTo>
                  <a:lnTo>
                    <a:pt x="777062" y="1397000"/>
                  </a:lnTo>
                  <a:lnTo>
                    <a:pt x="766292" y="1435100"/>
                  </a:lnTo>
                  <a:lnTo>
                    <a:pt x="754888" y="1485900"/>
                  </a:lnTo>
                  <a:lnTo>
                    <a:pt x="742746" y="1536700"/>
                  </a:lnTo>
                  <a:lnTo>
                    <a:pt x="729729" y="1587500"/>
                  </a:lnTo>
                  <a:lnTo>
                    <a:pt x="715721" y="1625600"/>
                  </a:lnTo>
                  <a:lnTo>
                    <a:pt x="700582" y="1676400"/>
                  </a:lnTo>
                  <a:lnTo>
                    <a:pt x="684212" y="1727200"/>
                  </a:lnTo>
                  <a:lnTo>
                    <a:pt x="666483" y="1778000"/>
                  </a:lnTo>
                  <a:lnTo>
                    <a:pt x="647255" y="1828800"/>
                  </a:lnTo>
                  <a:lnTo>
                    <a:pt x="626427" y="1866900"/>
                  </a:lnTo>
                  <a:lnTo>
                    <a:pt x="603859" y="1917700"/>
                  </a:lnTo>
                  <a:lnTo>
                    <a:pt x="579450" y="1955800"/>
                  </a:lnTo>
                  <a:lnTo>
                    <a:pt x="553046" y="1993900"/>
                  </a:lnTo>
                  <a:lnTo>
                    <a:pt x="524548" y="2032000"/>
                  </a:lnTo>
                  <a:lnTo>
                    <a:pt x="493826" y="2070100"/>
                  </a:lnTo>
                  <a:lnTo>
                    <a:pt x="460756" y="2095500"/>
                  </a:lnTo>
                  <a:lnTo>
                    <a:pt x="425208" y="2120900"/>
                  </a:lnTo>
                  <a:lnTo>
                    <a:pt x="387070" y="2146300"/>
                  </a:lnTo>
                  <a:lnTo>
                    <a:pt x="346214" y="2159000"/>
                  </a:lnTo>
                  <a:lnTo>
                    <a:pt x="303733" y="2171700"/>
                  </a:lnTo>
                  <a:lnTo>
                    <a:pt x="215112" y="2171700"/>
                  </a:lnTo>
                  <a:lnTo>
                    <a:pt x="169278" y="2159000"/>
                  </a:lnTo>
                  <a:lnTo>
                    <a:pt x="122656" y="2159000"/>
                  </a:lnTo>
                  <a:lnTo>
                    <a:pt x="75412" y="2133600"/>
                  </a:lnTo>
                  <a:lnTo>
                    <a:pt x="0" y="2108200"/>
                  </a:lnTo>
                  <a:lnTo>
                    <a:pt x="0" y="6616700"/>
                  </a:lnTo>
                  <a:lnTo>
                    <a:pt x="6285357" y="6616700"/>
                  </a:lnTo>
                  <a:lnTo>
                    <a:pt x="6262243" y="6578600"/>
                  </a:lnTo>
                  <a:lnTo>
                    <a:pt x="6237744" y="6527800"/>
                  </a:lnTo>
                  <a:lnTo>
                    <a:pt x="6213576" y="6489700"/>
                  </a:lnTo>
                  <a:lnTo>
                    <a:pt x="6189980" y="6438900"/>
                  </a:lnTo>
                  <a:lnTo>
                    <a:pt x="6167209" y="6400800"/>
                  </a:lnTo>
                  <a:lnTo>
                    <a:pt x="6145504" y="6350000"/>
                  </a:lnTo>
                  <a:lnTo>
                    <a:pt x="6125108" y="6311900"/>
                  </a:lnTo>
                  <a:lnTo>
                    <a:pt x="6106261" y="6261100"/>
                  </a:lnTo>
                  <a:lnTo>
                    <a:pt x="6089218" y="6223000"/>
                  </a:lnTo>
                  <a:lnTo>
                    <a:pt x="6074219" y="6184900"/>
                  </a:lnTo>
                  <a:lnTo>
                    <a:pt x="6061507" y="6134100"/>
                  </a:lnTo>
                  <a:lnTo>
                    <a:pt x="6051334" y="6096000"/>
                  </a:lnTo>
                  <a:lnTo>
                    <a:pt x="6043942" y="6045200"/>
                  </a:lnTo>
                  <a:lnTo>
                    <a:pt x="6039574" y="6007100"/>
                  </a:lnTo>
                  <a:lnTo>
                    <a:pt x="6038469" y="5956300"/>
                  </a:lnTo>
                  <a:lnTo>
                    <a:pt x="6040882" y="5918200"/>
                  </a:lnTo>
                  <a:lnTo>
                    <a:pt x="6047041" y="5867400"/>
                  </a:lnTo>
                  <a:lnTo>
                    <a:pt x="6057214" y="5829300"/>
                  </a:lnTo>
                  <a:lnTo>
                    <a:pt x="6071628" y="5778500"/>
                  </a:lnTo>
                  <a:lnTo>
                    <a:pt x="6090539" y="5740400"/>
                  </a:lnTo>
                  <a:lnTo>
                    <a:pt x="6112256" y="5702300"/>
                  </a:lnTo>
                  <a:lnTo>
                    <a:pt x="6137046" y="5664200"/>
                  </a:lnTo>
                  <a:lnTo>
                    <a:pt x="6164745" y="5626100"/>
                  </a:lnTo>
                  <a:lnTo>
                    <a:pt x="6195123" y="5588000"/>
                  </a:lnTo>
                  <a:lnTo>
                    <a:pt x="6227991" y="5549900"/>
                  </a:lnTo>
                  <a:lnTo>
                    <a:pt x="6263119" y="5524500"/>
                  </a:lnTo>
                  <a:lnTo>
                    <a:pt x="6300343" y="5486400"/>
                  </a:lnTo>
                  <a:lnTo>
                    <a:pt x="6339421" y="5461000"/>
                  </a:lnTo>
                  <a:lnTo>
                    <a:pt x="6380162" y="5435600"/>
                  </a:lnTo>
                  <a:lnTo>
                    <a:pt x="6422377" y="5410200"/>
                  </a:lnTo>
                  <a:lnTo>
                    <a:pt x="6465849" y="5384800"/>
                  </a:lnTo>
                  <a:lnTo>
                    <a:pt x="6510350" y="5359400"/>
                  </a:lnTo>
                  <a:lnTo>
                    <a:pt x="6555740" y="5334000"/>
                  </a:lnTo>
                  <a:lnTo>
                    <a:pt x="6601752" y="5321300"/>
                  </a:lnTo>
                  <a:lnTo>
                    <a:pt x="6648221" y="5295900"/>
                  </a:lnTo>
                  <a:lnTo>
                    <a:pt x="6880047" y="5232400"/>
                  </a:lnTo>
                  <a:lnTo>
                    <a:pt x="6924891" y="5232400"/>
                  </a:lnTo>
                  <a:lnTo>
                    <a:pt x="6968744" y="5219700"/>
                  </a:lnTo>
                  <a:lnTo>
                    <a:pt x="7011416" y="5219700"/>
                  </a:lnTo>
                  <a:lnTo>
                    <a:pt x="7052691" y="5207000"/>
                  </a:lnTo>
                  <a:lnTo>
                    <a:pt x="7221398" y="5207000"/>
                  </a:lnTo>
                  <a:lnTo>
                    <a:pt x="7273328" y="5219700"/>
                  </a:lnTo>
                  <a:lnTo>
                    <a:pt x="7323302" y="5219700"/>
                  </a:lnTo>
                  <a:lnTo>
                    <a:pt x="7371448" y="5232400"/>
                  </a:lnTo>
                  <a:lnTo>
                    <a:pt x="7462736" y="5257800"/>
                  </a:lnTo>
                  <a:lnTo>
                    <a:pt x="7548181" y="5283200"/>
                  </a:lnTo>
                  <a:lnTo>
                    <a:pt x="7628763" y="5308600"/>
                  </a:lnTo>
                  <a:lnTo>
                    <a:pt x="7667536" y="5334000"/>
                  </a:lnTo>
                  <a:lnTo>
                    <a:pt x="7742656" y="5359400"/>
                  </a:lnTo>
                  <a:lnTo>
                    <a:pt x="7779245" y="5384800"/>
                  </a:lnTo>
                  <a:lnTo>
                    <a:pt x="8064970" y="5486400"/>
                  </a:lnTo>
                  <a:lnTo>
                    <a:pt x="8255800" y="5486400"/>
                  </a:lnTo>
                  <a:lnTo>
                    <a:pt x="8339061" y="5461000"/>
                  </a:lnTo>
                  <a:lnTo>
                    <a:pt x="8427301" y="5435600"/>
                  </a:lnTo>
                  <a:lnTo>
                    <a:pt x="8470036" y="5410200"/>
                  </a:lnTo>
                  <a:lnTo>
                    <a:pt x="8511667" y="5384800"/>
                  </a:lnTo>
                  <a:lnTo>
                    <a:pt x="8552091" y="5359400"/>
                  </a:lnTo>
                  <a:lnTo>
                    <a:pt x="8591144" y="5334000"/>
                  </a:lnTo>
                  <a:lnTo>
                    <a:pt x="8628723" y="5308600"/>
                  </a:lnTo>
                  <a:lnTo>
                    <a:pt x="8664677" y="5270500"/>
                  </a:lnTo>
                  <a:lnTo>
                    <a:pt x="8698878" y="5232400"/>
                  </a:lnTo>
                  <a:lnTo>
                    <a:pt x="8731199" y="5207000"/>
                  </a:lnTo>
                  <a:lnTo>
                    <a:pt x="8761514" y="5168900"/>
                  </a:lnTo>
                  <a:lnTo>
                    <a:pt x="8789695" y="5118100"/>
                  </a:lnTo>
                  <a:lnTo>
                    <a:pt x="8815591" y="5080000"/>
                  </a:lnTo>
                  <a:lnTo>
                    <a:pt x="8839086" y="5041900"/>
                  </a:lnTo>
                  <a:lnTo>
                    <a:pt x="8860041" y="4991100"/>
                  </a:lnTo>
                  <a:lnTo>
                    <a:pt x="8878341" y="4953000"/>
                  </a:lnTo>
                  <a:lnTo>
                    <a:pt x="8893835" y="4902200"/>
                  </a:lnTo>
                  <a:lnTo>
                    <a:pt x="8906408" y="4864100"/>
                  </a:lnTo>
                  <a:lnTo>
                    <a:pt x="8915908" y="4813300"/>
                  </a:lnTo>
                  <a:lnTo>
                    <a:pt x="8922245" y="4762500"/>
                  </a:lnTo>
                  <a:lnTo>
                    <a:pt x="8925242" y="4711700"/>
                  </a:lnTo>
                  <a:close/>
                </a:path>
                <a:path w="9561830" h="6616700">
                  <a:moveTo>
                    <a:pt x="9561563" y="6108700"/>
                  </a:moveTo>
                  <a:lnTo>
                    <a:pt x="9558515" y="6057900"/>
                  </a:lnTo>
                  <a:lnTo>
                    <a:pt x="9548127" y="6007100"/>
                  </a:lnTo>
                  <a:lnTo>
                    <a:pt x="9530486" y="5969000"/>
                  </a:lnTo>
                  <a:lnTo>
                    <a:pt x="9505937" y="5918200"/>
                  </a:lnTo>
                  <a:lnTo>
                    <a:pt x="9474822" y="5880100"/>
                  </a:lnTo>
                  <a:lnTo>
                    <a:pt x="9440240" y="5842000"/>
                  </a:lnTo>
                  <a:lnTo>
                    <a:pt x="9401556" y="5816600"/>
                  </a:lnTo>
                  <a:lnTo>
                    <a:pt x="9359328" y="5791200"/>
                  </a:lnTo>
                  <a:lnTo>
                    <a:pt x="9314142" y="5765800"/>
                  </a:lnTo>
                  <a:lnTo>
                    <a:pt x="9217152" y="5740400"/>
                  </a:lnTo>
                  <a:lnTo>
                    <a:pt x="9115158" y="5740400"/>
                  </a:lnTo>
                  <a:lnTo>
                    <a:pt x="9066022" y="5753100"/>
                  </a:lnTo>
                  <a:lnTo>
                    <a:pt x="9019438" y="5765800"/>
                  </a:lnTo>
                  <a:lnTo>
                    <a:pt x="8975763" y="5778500"/>
                  </a:lnTo>
                  <a:lnTo>
                    <a:pt x="8935288" y="5803900"/>
                  </a:lnTo>
                  <a:lnTo>
                    <a:pt x="8898357" y="5829300"/>
                  </a:lnTo>
                  <a:lnTo>
                    <a:pt x="8865286" y="5867400"/>
                  </a:lnTo>
                  <a:lnTo>
                    <a:pt x="8836406" y="5892800"/>
                  </a:lnTo>
                  <a:lnTo>
                    <a:pt x="8812035" y="5930900"/>
                  </a:lnTo>
                  <a:lnTo>
                    <a:pt x="8792489" y="5981700"/>
                  </a:lnTo>
                  <a:lnTo>
                    <a:pt x="8778100" y="6019800"/>
                  </a:lnTo>
                  <a:lnTo>
                    <a:pt x="8769185" y="6057900"/>
                  </a:lnTo>
                  <a:lnTo>
                    <a:pt x="8766073" y="6108700"/>
                  </a:lnTo>
                  <a:lnTo>
                    <a:pt x="8769083" y="6159500"/>
                  </a:lnTo>
                  <a:lnTo>
                    <a:pt x="8778278" y="6197600"/>
                  </a:lnTo>
                  <a:lnTo>
                    <a:pt x="8793150" y="6248400"/>
                  </a:lnTo>
                  <a:lnTo>
                    <a:pt x="8813267" y="6286500"/>
                  </a:lnTo>
                  <a:lnTo>
                    <a:pt x="8838235" y="6324600"/>
                  </a:lnTo>
                  <a:lnTo>
                    <a:pt x="8867648" y="6362700"/>
                  </a:lnTo>
                  <a:lnTo>
                    <a:pt x="8901062" y="6388100"/>
                  </a:lnTo>
                  <a:lnTo>
                    <a:pt x="8938069" y="6413500"/>
                  </a:lnTo>
                  <a:lnTo>
                    <a:pt x="8978265" y="6438900"/>
                  </a:lnTo>
                  <a:lnTo>
                    <a:pt x="9021229" y="6451600"/>
                  </a:lnTo>
                  <a:lnTo>
                    <a:pt x="9066543" y="6464300"/>
                  </a:lnTo>
                  <a:lnTo>
                    <a:pt x="9113799" y="6477000"/>
                  </a:lnTo>
                  <a:lnTo>
                    <a:pt x="9212440" y="6477000"/>
                  </a:lnTo>
                  <a:lnTo>
                    <a:pt x="9261589" y="6464300"/>
                  </a:lnTo>
                  <a:lnTo>
                    <a:pt x="9308173" y="6451600"/>
                  </a:lnTo>
                  <a:lnTo>
                    <a:pt x="9351861" y="6438900"/>
                  </a:lnTo>
                  <a:lnTo>
                    <a:pt x="9392348" y="6413500"/>
                  </a:lnTo>
                  <a:lnTo>
                    <a:pt x="9429280" y="6388100"/>
                  </a:lnTo>
                  <a:lnTo>
                    <a:pt x="9462364" y="6350000"/>
                  </a:lnTo>
                  <a:lnTo>
                    <a:pt x="9491256" y="6324600"/>
                  </a:lnTo>
                  <a:lnTo>
                    <a:pt x="9515640" y="6286500"/>
                  </a:lnTo>
                  <a:lnTo>
                    <a:pt x="9535185" y="6248400"/>
                  </a:lnTo>
                  <a:lnTo>
                    <a:pt x="9549562" y="6197600"/>
                  </a:lnTo>
                  <a:lnTo>
                    <a:pt x="9558464" y="6159500"/>
                  </a:lnTo>
                  <a:lnTo>
                    <a:pt x="9561563" y="6108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018263" cy="684885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99514" y="2797251"/>
            <a:ext cx="32746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Competition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6636" rIns="0" bIns="0" rtlCol="0" vert="horz">
            <a:spAutoFit/>
          </a:bodyPr>
          <a:lstStyle/>
          <a:p>
            <a:pPr marL="960119" marR="5080" indent="-635">
              <a:lnSpc>
                <a:spcPct val="100000"/>
              </a:lnSpc>
              <a:spcBef>
                <a:spcPts val="95"/>
              </a:spcBef>
            </a:pPr>
            <a:r>
              <a:rPr dirty="0" u="none" spc="-5" b="0">
                <a:latin typeface="Arial"/>
                <a:cs typeface="Arial"/>
              </a:rPr>
              <a:t>-</a:t>
            </a:r>
            <a:r>
              <a:rPr dirty="0" u="none" spc="-55" b="0">
                <a:latin typeface="Arial"/>
                <a:cs typeface="Arial"/>
              </a:rPr>
              <a:t> </a:t>
            </a:r>
            <a:r>
              <a:rPr dirty="0" u="none" b="0">
                <a:latin typeface="Arial"/>
                <a:cs typeface="Arial"/>
              </a:rPr>
              <a:t>Regional,</a:t>
            </a:r>
            <a:r>
              <a:rPr dirty="0" u="none" spc="5" b="0">
                <a:latin typeface="Arial"/>
                <a:cs typeface="Arial"/>
              </a:rPr>
              <a:t> </a:t>
            </a:r>
            <a:r>
              <a:rPr dirty="0" u="none" spc="-5" b="0">
                <a:latin typeface="Arial"/>
                <a:cs typeface="Arial"/>
              </a:rPr>
              <a:t>State,</a:t>
            </a:r>
            <a:r>
              <a:rPr dirty="0" u="none" spc="-70" b="0">
                <a:latin typeface="Arial"/>
                <a:cs typeface="Arial"/>
              </a:rPr>
              <a:t> </a:t>
            </a:r>
            <a:r>
              <a:rPr dirty="0" u="none" b="0">
                <a:latin typeface="Arial"/>
                <a:cs typeface="Arial"/>
              </a:rPr>
              <a:t>International </a:t>
            </a:r>
            <a:r>
              <a:rPr dirty="0" u="none" spc="-765" b="0">
                <a:latin typeface="Arial"/>
                <a:cs typeface="Arial"/>
              </a:rPr>
              <a:t> </a:t>
            </a:r>
            <a:r>
              <a:rPr dirty="0" u="none" b="0">
                <a:latin typeface="Arial"/>
                <a:cs typeface="Arial"/>
              </a:rPr>
              <a:t>Levels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335" marR="5080" indent="-635">
              <a:lnSpc>
                <a:spcPct val="100000"/>
              </a:lnSpc>
              <a:spcBef>
                <a:spcPts val="95"/>
              </a:spcBef>
            </a:pPr>
            <a:r>
              <a:rPr dirty="0" spc="-60"/>
              <a:t>-Top</a:t>
            </a:r>
            <a:r>
              <a:rPr dirty="0" spc="-100"/>
              <a:t> </a:t>
            </a:r>
            <a:r>
              <a:rPr dirty="0" spc="-5"/>
              <a:t>3</a:t>
            </a:r>
            <a:r>
              <a:rPr dirty="0"/>
              <a:t> winners</a:t>
            </a:r>
            <a:r>
              <a:rPr dirty="0" spc="-30"/>
              <a:t> </a:t>
            </a:r>
            <a:r>
              <a:rPr dirty="0" spc="-5"/>
              <a:t>in</a:t>
            </a:r>
            <a:r>
              <a:rPr dirty="0" spc="-20"/>
              <a:t> </a:t>
            </a:r>
            <a:r>
              <a:rPr dirty="0"/>
              <a:t>each</a:t>
            </a:r>
            <a:r>
              <a:rPr dirty="0" spc="-15"/>
              <a:t> </a:t>
            </a:r>
            <a:r>
              <a:rPr dirty="0" spc="-5"/>
              <a:t>category </a:t>
            </a:r>
            <a:r>
              <a:rPr dirty="0" spc="-760"/>
              <a:t> </a:t>
            </a:r>
            <a:r>
              <a:rPr dirty="0"/>
              <a:t>advance</a:t>
            </a:r>
            <a:r>
              <a:rPr dirty="0" spc="-35"/>
              <a:t> </a:t>
            </a:r>
            <a:r>
              <a:rPr dirty="0"/>
              <a:t>at</a:t>
            </a:r>
            <a:r>
              <a:rPr dirty="0" spc="-15"/>
              <a:t> </a:t>
            </a:r>
            <a:r>
              <a:rPr dirty="0"/>
              <a:t>each</a:t>
            </a:r>
            <a:r>
              <a:rPr dirty="0" spc="5"/>
              <a:t> </a:t>
            </a:r>
            <a:r>
              <a:rPr dirty="0" spc="-15"/>
              <a:t>level</a:t>
            </a:r>
          </a:p>
          <a:p>
            <a:pPr marL="12700" marR="782320">
              <a:lnSpc>
                <a:spcPct val="100000"/>
              </a:lnSpc>
            </a:pPr>
            <a:r>
              <a:rPr dirty="0" spc="-10"/>
              <a:t>-Over</a:t>
            </a:r>
            <a:r>
              <a:rPr dirty="0" spc="5"/>
              <a:t> </a:t>
            </a:r>
            <a:r>
              <a:rPr dirty="0"/>
              <a:t>55</a:t>
            </a:r>
            <a:r>
              <a:rPr dirty="0" spc="-35"/>
              <a:t> </a:t>
            </a:r>
            <a:r>
              <a:rPr dirty="0" spc="-5"/>
              <a:t>competitive</a:t>
            </a:r>
            <a:r>
              <a:rPr dirty="0" spc="-60"/>
              <a:t> </a:t>
            </a:r>
            <a:r>
              <a:rPr dirty="0"/>
              <a:t>event </a:t>
            </a:r>
            <a:r>
              <a:rPr dirty="0" spc="-765"/>
              <a:t> </a:t>
            </a:r>
            <a:r>
              <a:rPr dirty="0"/>
              <a:t>categories</a:t>
            </a: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1277" y="40434"/>
            <a:ext cx="2857499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07"/>
            <a:ext cx="12191999" cy="67939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99514" y="2797251"/>
            <a:ext cx="32746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Competition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0000" y="1843277"/>
            <a:ext cx="3583304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b="0">
                <a:latin typeface="Arial"/>
                <a:cs typeface="Arial"/>
              </a:rPr>
              <a:t>Regional </a:t>
            </a:r>
            <a:r>
              <a:rPr dirty="0" spc="-5" b="0">
                <a:latin typeface="Arial"/>
                <a:cs typeface="Arial"/>
              </a:rPr>
              <a:t>Competition</a:t>
            </a:r>
            <a:r>
              <a:rPr dirty="0" u="none" spc="-5" b="0">
                <a:latin typeface="Arial"/>
                <a:cs typeface="Arial"/>
              </a:rPr>
              <a:t>: </a:t>
            </a:r>
            <a:r>
              <a:rPr dirty="0" u="none" spc="-765" b="0">
                <a:latin typeface="Arial"/>
                <a:cs typeface="Arial"/>
              </a:rPr>
              <a:t> </a:t>
            </a:r>
            <a:r>
              <a:rPr dirty="0" u="none" spc="-5" b="0">
                <a:latin typeface="Arial"/>
                <a:cs typeface="Arial"/>
              </a:rPr>
              <a:t>Middleton</a:t>
            </a:r>
            <a:r>
              <a:rPr dirty="0" u="none" spc="-30" b="0">
                <a:latin typeface="Arial"/>
                <a:cs typeface="Arial"/>
              </a:rPr>
              <a:t> </a:t>
            </a:r>
            <a:r>
              <a:rPr dirty="0" u="none" spc="-5" b="0">
                <a:latin typeface="Arial"/>
                <a:cs typeface="Arial"/>
              </a:rPr>
              <a:t>High</a:t>
            </a:r>
            <a:r>
              <a:rPr dirty="0" u="none" spc="-40" b="0">
                <a:latin typeface="Arial"/>
                <a:cs typeface="Arial"/>
              </a:rPr>
              <a:t> </a:t>
            </a:r>
            <a:r>
              <a:rPr dirty="0" u="none" b="0">
                <a:latin typeface="Arial"/>
                <a:cs typeface="Arial"/>
              </a:rPr>
              <a:t>School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0000" y="2679571"/>
            <a:ext cx="4250055" cy="280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1</a:t>
            </a:r>
            <a:r>
              <a:rPr dirty="0" sz="2400" spc="-8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day</a:t>
            </a:r>
            <a:r>
              <a:rPr dirty="0" sz="2400" spc="-2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January</a:t>
            </a:r>
            <a:endParaRPr sz="2400">
              <a:latin typeface="Arial"/>
              <a:cs typeface="Arial"/>
            </a:endParaRPr>
          </a:p>
          <a:p>
            <a:pPr marL="12700" marR="5080" indent="-635">
              <a:lnSpc>
                <a:spcPct val="101099"/>
              </a:lnSpc>
              <a:spcBef>
                <a:spcPts val="65"/>
              </a:spcBef>
            </a:pPr>
            <a:r>
              <a:rPr dirty="0" u="sng" sz="2800" spc="-5">
                <a:solidFill>
                  <a:srgbClr val="242424"/>
                </a:solidFill>
                <a:uFill>
                  <a:solidFill>
                    <a:srgbClr val="242424"/>
                  </a:solidFill>
                </a:uFill>
                <a:latin typeface="Arial"/>
                <a:cs typeface="Arial"/>
              </a:rPr>
              <a:t>State</a:t>
            </a:r>
            <a:r>
              <a:rPr dirty="0" u="sng" sz="2800" spc="-55">
                <a:solidFill>
                  <a:srgbClr val="242424"/>
                </a:solidFill>
                <a:uFill>
                  <a:solidFill>
                    <a:srgbClr val="242424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spc="-5">
                <a:solidFill>
                  <a:srgbClr val="242424"/>
                </a:solidFill>
                <a:uFill>
                  <a:solidFill>
                    <a:srgbClr val="242424"/>
                  </a:solidFill>
                </a:uFill>
                <a:latin typeface="Arial"/>
                <a:cs typeface="Arial"/>
              </a:rPr>
              <a:t>Competition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:</a:t>
            </a:r>
            <a:r>
              <a:rPr dirty="0" sz="2800" spc="-5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Marriott </a:t>
            </a:r>
            <a:r>
              <a:rPr dirty="0" sz="2800" spc="-76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15">
                <a:solidFill>
                  <a:srgbClr val="242424"/>
                </a:solidFill>
                <a:latin typeface="Arial"/>
                <a:cs typeface="Arial"/>
              </a:rPr>
              <a:t>World</a:t>
            </a:r>
            <a:r>
              <a:rPr dirty="0" sz="2800" spc="-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Center</a:t>
            </a:r>
            <a:endParaRPr sz="2800">
              <a:latin typeface="Arial"/>
              <a:cs typeface="Arial"/>
            </a:endParaRPr>
          </a:p>
          <a:p>
            <a:pPr marL="723900" indent="-254635">
              <a:lnSpc>
                <a:spcPts val="2790"/>
              </a:lnSpc>
              <a:spcBef>
                <a:spcPts val="145"/>
              </a:spcBef>
              <a:buAutoNum type="arabicPlain" startAt="3"/>
              <a:tabLst>
                <a:tab pos="724535" algn="l"/>
              </a:tabLst>
            </a:pP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½</a:t>
            </a:r>
            <a:r>
              <a:rPr dirty="0" sz="2400" spc="-6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day</a:t>
            </a: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s</a:t>
            </a:r>
            <a:r>
              <a:rPr dirty="0" sz="2400" spc="-15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Ap</a:t>
            </a: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r</a:t>
            </a:r>
            <a:r>
              <a:rPr dirty="0" sz="2400" spc="-10">
                <a:solidFill>
                  <a:srgbClr val="242424"/>
                </a:solidFill>
                <a:latin typeface="Arial"/>
                <a:cs typeface="Arial"/>
              </a:rPr>
              <a:t>il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270"/>
              </a:lnSpc>
            </a:pPr>
            <a:r>
              <a:rPr dirty="0" u="sng" sz="2800">
                <a:solidFill>
                  <a:srgbClr val="242424"/>
                </a:solidFill>
                <a:uFill>
                  <a:solidFill>
                    <a:srgbClr val="242424"/>
                  </a:solidFill>
                </a:uFill>
                <a:latin typeface="Arial"/>
                <a:cs typeface="Arial"/>
              </a:rPr>
              <a:t>International</a:t>
            </a:r>
            <a:r>
              <a:rPr dirty="0" u="sng" sz="2800" spc="-40">
                <a:solidFill>
                  <a:srgbClr val="242424"/>
                </a:solidFill>
                <a:uFill>
                  <a:solidFill>
                    <a:srgbClr val="242424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spc="-5">
                <a:solidFill>
                  <a:srgbClr val="242424"/>
                </a:solidFill>
                <a:uFill>
                  <a:solidFill>
                    <a:srgbClr val="242424"/>
                  </a:solidFill>
                </a:uFill>
                <a:latin typeface="Arial"/>
                <a:cs typeface="Arial"/>
              </a:rPr>
              <a:t>Competition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469900" marR="1307465">
              <a:lnSpc>
                <a:spcPct val="100000"/>
              </a:lnSpc>
              <a:spcBef>
                <a:spcPts val="220"/>
              </a:spcBef>
              <a:buAutoNum type="arabicPlain" startAt="4"/>
              <a:tabLst>
                <a:tab pos="724535" algn="l"/>
              </a:tabLst>
            </a:pP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½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days June </a:t>
            </a: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2026:</a:t>
            </a:r>
            <a:r>
              <a:rPr dirty="0" sz="2400" spc="-13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Indianapolis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3233" y="152400"/>
            <a:ext cx="2857499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99514" y="2797251"/>
            <a:ext cx="32746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Competition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1823" rIns="0" bIns="0" rtlCol="0" vert="horz">
            <a:spAutoFit/>
          </a:bodyPr>
          <a:lstStyle/>
          <a:p>
            <a:pPr marL="986155" marR="508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Arial"/>
                <a:cs typeface="Arial"/>
              </a:rPr>
              <a:t>Health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Science</a:t>
            </a:r>
            <a:r>
              <a:rPr dirty="0" spc="-4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Events </a:t>
            </a:r>
            <a:r>
              <a:rPr dirty="0" u="none" spc="-76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Examples: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1246" y="4014925"/>
            <a:ext cx="13455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-</a:t>
            </a:r>
            <a:r>
              <a:rPr dirty="0" sz="2400" spc="-8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Nutrition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1246" y="2917645"/>
            <a:ext cx="2765425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0"/>
              </a:spcBef>
              <a:buChar char="-"/>
              <a:tabLst>
                <a:tab pos="198755" algn="l"/>
              </a:tabLst>
            </a:pPr>
            <a:r>
              <a:rPr dirty="0" sz="2400" spc="-10">
                <a:solidFill>
                  <a:srgbClr val="242424"/>
                </a:solidFill>
                <a:latin typeface="Arial"/>
                <a:cs typeface="Arial"/>
              </a:rPr>
              <a:t>D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en</a:t>
            </a: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t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l</a:t>
            </a:r>
            <a:r>
              <a:rPr dirty="0" sz="2400" spc="-14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290">
                <a:solidFill>
                  <a:srgbClr val="242424"/>
                </a:solidFill>
                <a:latin typeface="Arial"/>
                <a:cs typeface="Arial"/>
              </a:rPr>
              <a:t>T</a:t>
            </a:r>
            <a:r>
              <a:rPr dirty="0" sz="2400" spc="-30">
                <a:solidFill>
                  <a:srgbClr val="242424"/>
                </a:solidFill>
                <a:latin typeface="Arial"/>
                <a:cs typeface="Arial"/>
              </a:rPr>
              <a:t>e</a:t>
            </a:r>
            <a:r>
              <a:rPr dirty="0" sz="2400" spc="-20">
                <a:solidFill>
                  <a:srgbClr val="242424"/>
                </a:solidFill>
                <a:latin typeface="Arial"/>
                <a:cs typeface="Arial"/>
              </a:rPr>
              <a:t>rm</a:t>
            </a:r>
            <a:r>
              <a:rPr dirty="0" sz="2400" spc="-30">
                <a:solidFill>
                  <a:srgbClr val="242424"/>
                </a:solidFill>
                <a:latin typeface="Arial"/>
                <a:cs typeface="Arial"/>
              </a:rPr>
              <a:t>inology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Medical</a:t>
            </a:r>
            <a:r>
              <a:rPr dirty="0" sz="2400" spc="-7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42424"/>
                </a:solidFill>
                <a:latin typeface="Arial"/>
                <a:cs typeface="Arial"/>
              </a:rPr>
              <a:t>Reading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Medical</a:t>
            </a:r>
            <a:r>
              <a:rPr dirty="0" sz="2400" spc="-8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Math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42424"/>
              </a:buClr>
              <a:buFont typeface="Arial"/>
              <a:buChar char="-"/>
            </a:pPr>
            <a:endParaRPr sz="2500">
              <a:latin typeface="Arial"/>
              <a:cs typeface="Arial"/>
            </a:endParaRPr>
          </a:p>
          <a:p>
            <a:pPr marL="12700" marR="322580">
              <a:lnSpc>
                <a:spcPct val="100000"/>
              </a:lnSpc>
            </a:pP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-Human</a:t>
            </a:r>
            <a:r>
              <a:rPr dirty="0" sz="2400" spc="-8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242424"/>
                </a:solidFill>
                <a:latin typeface="Arial"/>
                <a:cs typeface="Arial"/>
              </a:rPr>
              <a:t>Growth</a:t>
            </a:r>
            <a:r>
              <a:rPr dirty="0" sz="2400" spc="-6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&amp; </a:t>
            </a:r>
            <a:r>
              <a:rPr dirty="0" sz="2400" spc="-65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42424"/>
                </a:solidFill>
                <a:latin typeface="Arial"/>
                <a:cs typeface="Arial"/>
              </a:rPr>
              <a:t>Development</a:t>
            </a:r>
            <a:endParaRPr sz="2400">
              <a:latin typeface="Arial"/>
              <a:cs typeface="Arial"/>
            </a:endParaRPr>
          </a:p>
          <a:p>
            <a:pPr marL="198120" indent="-186055">
              <a:lnSpc>
                <a:spcPct val="100000"/>
              </a:lnSpc>
              <a:buChar char="-"/>
              <a:tabLst>
                <a:tab pos="198755" algn="l"/>
              </a:tabLst>
            </a:pP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Pharmacology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10886"/>
            <a:ext cx="2857499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07"/>
            <a:ext cx="12191999" cy="67939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99514" y="2797251"/>
            <a:ext cx="32746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Competition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37107" y="2215464"/>
            <a:ext cx="323786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Arial"/>
                <a:cs typeface="Arial"/>
              </a:rPr>
              <a:t>Health</a:t>
            </a:r>
            <a:r>
              <a:rPr dirty="0" spc="-10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Professions </a:t>
            </a:r>
            <a:r>
              <a:rPr dirty="0" u="none" spc="-765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Events</a:t>
            </a:r>
            <a:r>
              <a:rPr dirty="0" spc="-25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Examples: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94451" y="3069158"/>
            <a:ext cx="3684904" cy="2585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-Biomedical</a:t>
            </a:r>
            <a:r>
              <a:rPr dirty="0" sz="2800" spc="-6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Laboratory </a:t>
            </a:r>
            <a:r>
              <a:rPr dirty="0" sz="2800" spc="-76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Science</a:t>
            </a:r>
            <a:endParaRPr sz="280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dirty="0" sz="2800" spc="-10">
                <a:solidFill>
                  <a:srgbClr val="242424"/>
                </a:solidFill>
                <a:latin typeface="Arial"/>
                <a:cs typeface="Arial"/>
              </a:rPr>
              <a:t>N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urs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n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g</a:t>
            </a:r>
            <a:r>
              <a:rPr dirty="0" sz="2800" spc="-33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242424"/>
                </a:solidFill>
                <a:latin typeface="Arial"/>
                <a:cs typeface="Arial"/>
              </a:rPr>
              <a:t>A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ss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s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ti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dirty="0" sz="2800" spc="-10">
                <a:solidFill>
                  <a:srgbClr val="242424"/>
                </a:solidFill>
                <a:latin typeface="Arial"/>
                <a:cs typeface="Arial"/>
              </a:rPr>
              <a:t>P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hys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ca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l</a:t>
            </a:r>
            <a:r>
              <a:rPr dirty="0" sz="2800" spc="-16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242424"/>
                </a:solidFill>
                <a:latin typeface="Arial"/>
                <a:cs typeface="Arial"/>
              </a:rPr>
              <a:t>T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herapy</a:t>
            </a:r>
            <a:endParaRPr sz="280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Sports</a:t>
            </a:r>
            <a:r>
              <a:rPr dirty="0" sz="2800" spc="-5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Medicine</a:t>
            </a:r>
            <a:endParaRPr sz="280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dirty="0" sz="2800" spc="-30">
                <a:solidFill>
                  <a:srgbClr val="242424"/>
                </a:solidFill>
                <a:latin typeface="Arial"/>
                <a:cs typeface="Arial"/>
              </a:rPr>
              <a:t>Veterinary</a:t>
            </a:r>
            <a:r>
              <a:rPr dirty="0" sz="2800" spc="-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Science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81750" y="186880"/>
            <a:ext cx="2857494" cy="28574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103"/>
            <a:ext cx="12191999" cy="67878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99514" y="2797251"/>
            <a:ext cx="32746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Competition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1209" rIns="0" bIns="0" rtlCol="0" vert="horz">
            <a:spAutoFit/>
          </a:bodyPr>
          <a:lstStyle/>
          <a:p>
            <a:pPr marL="959485" marR="5080">
              <a:lnSpc>
                <a:spcPct val="100000"/>
              </a:lnSpc>
              <a:spcBef>
                <a:spcPts val="95"/>
              </a:spcBef>
            </a:pPr>
            <a:r>
              <a:rPr dirty="0" spc="5"/>
              <a:t>Emergency</a:t>
            </a:r>
            <a:r>
              <a:rPr dirty="0" spc="-145"/>
              <a:t> </a:t>
            </a:r>
            <a:r>
              <a:rPr dirty="0"/>
              <a:t>Preparedness </a:t>
            </a:r>
            <a:r>
              <a:rPr dirty="0" u="none" spc="-730"/>
              <a:t> </a:t>
            </a:r>
            <a:r>
              <a:rPr dirty="0" spc="10"/>
              <a:t>Event</a:t>
            </a:r>
            <a:r>
              <a:rPr dirty="0" spc="-114"/>
              <a:t> </a:t>
            </a:r>
            <a:r>
              <a:rPr dirty="0" spc="5"/>
              <a:t>Examples: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94451" y="3050870"/>
            <a:ext cx="2378710" cy="1764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242424"/>
                </a:solidFill>
                <a:latin typeface="Microsoft Sans Serif"/>
                <a:cs typeface="Microsoft Sans Serif"/>
              </a:rPr>
              <a:t>-</a:t>
            </a:r>
            <a:r>
              <a:rPr dirty="0" sz="2800" spc="15">
                <a:solidFill>
                  <a:srgbClr val="242424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242424"/>
                </a:solidFill>
                <a:latin typeface="Arial"/>
                <a:cs typeface="Arial"/>
              </a:rPr>
              <a:t>C</a:t>
            </a:r>
            <a:r>
              <a:rPr dirty="0" sz="2800" spc="-15">
                <a:solidFill>
                  <a:srgbClr val="242424"/>
                </a:solidFill>
                <a:latin typeface="Arial"/>
                <a:cs typeface="Arial"/>
              </a:rPr>
              <a:t>P</a:t>
            </a:r>
            <a:r>
              <a:rPr dirty="0" sz="2800" spc="-20">
                <a:solidFill>
                  <a:srgbClr val="242424"/>
                </a:solidFill>
                <a:latin typeface="Arial"/>
                <a:cs typeface="Arial"/>
              </a:rPr>
              <a:t>R</a:t>
            </a:r>
            <a:r>
              <a:rPr dirty="0" sz="2800" spc="5">
                <a:solidFill>
                  <a:srgbClr val="242424"/>
                </a:solidFill>
                <a:latin typeface="Arial"/>
                <a:cs typeface="Arial"/>
              </a:rPr>
              <a:t>/</a:t>
            </a:r>
            <a:r>
              <a:rPr dirty="0" sz="2800" spc="-25">
                <a:solidFill>
                  <a:srgbClr val="242424"/>
                </a:solidFill>
                <a:latin typeface="Arial"/>
                <a:cs typeface="Arial"/>
              </a:rPr>
              <a:t>F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r</a:t>
            </a:r>
            <a:r>
              <a:rPr dirty="0" sz="2800" spc="10">
                <a:solidFill>
                  <a:srgbClr val="242424"/>
                </a:solidFill>
                <a:latin typeface="Arial"/>
                <a:cs typeface="Arial"/>
              </a:rPr>
              <a:t>s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t</a:t>
            </a:r>
            <a:r>
              <a:rPr dirty="0" sz="2800" spc="-29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15">
                <a:solidFill>
                  <a:srgbClr val="242424"/>
                </a:solidFill>
                <a:latin typeface="Arial"/>
                <a:cs typeface="Arial"/>
              </a:rPr>
              <a:t>A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id</a:t>
            </a:r>
            <a:endParaRPr sz="280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spcBef>
                <a:spcPts val="35"/>
              </a:spcBef>
              <a:buChar char="-"/>
              <a:tabLst>
                <a:tab pos="229235" algn="l"/>
              </a:tabLst>
            </a:pPr>
            <a:r>
              <a:rPr dirty="0" sz="2800" spc="-10">
                <a:solidFill>
                  <a:srgbClr val="242424"/>
                </a:solidFill>
                <a:latin typeface="Arial"/>
                <a:cs typeface="Arial"/>
              </a:rPr>
              <a:t>EMT</a:t>
            </a:r>
            <a:endParaRPr sz="280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spcBef>
                <a:spcPts val="215"/>
              </a:spcBef>
              <a:buChar char="-"/>
              <a:tabLst>
                <a:tab pos="229235" algn="l"/>
              </a:tabLst>
            </a:pPr>
            <a:r>
              <a:rPr dirty="0" sz="2800" spc="-10">
                <a:solidFill>
                  <a:srgbClr val="242424"/>
                </a:solidFill>
                <a:latin typeface="Arial"/>
                <a:cs typeface="Arial"/>
              </a:rPr>
              <a:t>E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p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de</a:t>
            </a:r>
            <a:r>
              <a:rPr dirty="0" sz="2800" spc="-10">
                <a:solidFill>
                  <a:srgbClr val="242424"/>
                </a:solidFill>
                <a:latin typeface="Arial"/>
                <a:cs typeface="Arial"/>
              </a:rPr>
              <a:t>m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o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l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ogy</a:t>
            </a:r>
            <a:endParaRPr sz="280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dirty="0" sz="2800" spc="-25">
                <a:solidFill>
                  <a:srgbClr val="242424"/>
                </a:solidFill>
                <a:latin typeface="Arial"/>
                <a:cs typeface="Arial"/>
              </a:rPr>
              <a:t>CE</a:t>
            </a:r>
            <a:r>
              <a:rPr dirty="0" sz="2800" spc="-70">
                <a:solidFill>
                  <a:srgbClr val="242424"/>
                </a:solidFill>
                <a:latin typeface="Arial"/>
                <a:cs typeface="Arial"/>
              </a:rPr>
              <a:t>R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T</a:t>
            </a:r>
            <a:r>
              <a:rPr dirty="0" sz="2800" spc="-18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242424"/>
                </a:solidFill>
                <a:latin typeface="Arial"/>
                <a:cs typeface="Arial"/>
              </a:rPr>
              <a:t>S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k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ills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4535" y="102758"/>
            <a:ext cx="2857499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07"/>
            <a:ext cx="12191999" cy="67939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99514" y="2797251"/>
            <a:ext cx="32746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Competition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6829" y="2042363"/>
            <a:ext cx="45573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2800" spc="5" b="1">
                <a:solidFill>
                  <a:srgbClr val="242424"/>
                </a:solidFill>
                <a:uFill>
                  <a:solidFill>
                    <a:srgbClr val="242424"/>
                  </a:solidFill>
                </a:uFill>
                <a:latin typeface="Microsoft Sans Serif"/>
                <a:cs typeface="Microsoft Sans Serif"/>
              </a:rPr>
              <a:t>Leadership</a:t>
            </a:r>
            <a:r>
              <a:rPr dirty="0" u="sng" sz="2800" spc="-125" b="1">
                <a:solidFill>
                  <a:srgbClr val="242424"/>
                </a:solidFill>
                <a:uFill>
                  <a:solidFill>
                    <a:srgbClr val="242424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2800" spc="10" b="1">
                <a:solidFill>
                  <a:srgbClr val="242424"/>
                </a:solidFill>
                <a:uFill>
                  <a:solidFill>
                    <a:srgbClr val="242424"/>
                  </a:solidFill>
                </a:uFill>
                <a:latin typeface="Microsoft Sans Serif"/>
                <a:cs typeface="Microsoft Sans Serif"/>
              </a:rPr>
              <a:t>Event</a:t>
            </a:r>
            <a:r>
              <a:rPr dirty="0" u="sng" sz="2800" spc="-125" b="1">
                <a:solidFill>
                  <a:srgbClr val="242424"/>
                </a:solidFill>
                <a:uFill>
                  <a:solidFill>
                    <a:srgbClr val="242424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dirty="0" u="sng" sz="2800" spc="5" b="1">
                <a:solidFill>
                  <a:srgbClr val="242424"/>
                </a:solidFill>
                <a:uFill>
                  <a:solidFill>
                    <a:srgbClr val="242424"/>
                  </a:solidFill>
                </a:uFill>
                <a:latin typeface="Microsoft Sans Serif"/>
                <a:cs typeface="Microsoft Sans Serif"/>
              </a:rPr>
              <a:t>Examples: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74029" y="2501087"/>
            <a:ext cx="4496435" cy="995680"/>
          </a:xfrm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marL="12700" marR="5080" indent="-635">
              <a:lnSpc>
                <a:spcPts val="3790"/>
              </a:lnSpc>
              <a:spcBef>
                <a:spcPts val="254"/>
              </a:spcBef>
            </a:pPr>
            <a:r>
              <a:rPr dirty="0" u="none" sz="3200" spc="-10" b="0">
                <a:latin typeface="Arial"/>
                <a:cs typeface="Arial"/>
              </a:rPr>
              <a:t>-Extemporaneous</a:t>
            </a:r>
            <a:r>
              <a:rPr dirty="0" u="none" sz="3200" spc="-165" b="0">
                <a:latin typeface="Arial"/>
                <a:cs typeface="Arial"/>
              </a:rPr>
              <a:t> </a:t>
            </a:r>
            <a:r>
              <a:rPr dirty="0" u="none" sz="3200" spc="-5" b="0">
                <a:latin typeface="Arial"/>
                <a:cs typeface="Arial"/>
              </a:rPr>
              <a:t>Health </a:t>
            </a:r>
            <a:r>
              <a:rPr dirty="0" u="none" sz="3200" spc="-875" b="0">
                <a:latin typeface="Arial"/>
                <a:cs typeface="Arial"/>
              </a:rPr>
              <a:t> </a:t>
            </a:r>
            <a:r>
              <a:rPr dirty="0" u="none" sz="3200" spc="-5" b="0">
                <a:latin typeface="Arial"/>
                <a:cs typeface="Arial"/>
              </a:rPr>
              <a:t>Poster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4029" y="3453587"/>
            <a:ext cx="4679950" cy="1489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9079" indent="-247015">
              <a:lnSpc>
                <a:spcPct val="100000"/>
              </a:lnSpc>
              <a:spcBef>
                <a:spcPts val="105"/>
              </a:spcBef>
              <a:buChar char="-"/>
              <a:tabLst>
                <a:tab pos="259715" algn="l"/>
              </a:tabLst>
            </a:pP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Extemporaneous</a:t>
            </a:r>
            <a:r>
              <a:rPr dirty="0" sz="3200" spc="-14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30">
                <a:solidFill>
                  <a:srgbClr val="242424"/>
                </a:solidFill>
                <a:latin typeface="Arial"/>
                <a:cs typeface="Arial"/>
              </a:rPr>
              <a:t>Writing</a:t>
            </a:r>
            <a:endParaRPr sz="3200">
              <a:latin typeface="Arial"/>
              <a:cs typeface="Arial"/>
            </a:endParaRPr>
          </a:p>
          <a:p>
            <a:pPr marL="259079" indent="-247015">
              <a:lnSpc>
                <a:spcPct val="100000"/>
              </a:lnSpc>
              <a:buChar char="-"/>
              <a:tabLst>
                <a:tab pos="259715" algn="l"/>
              </a:tabLst>
            </a:pP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Healthy</a:t>
            </a:r>
            <a:r>
              <a:rPr dirty="0" sz="3200" spc="-9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15">
                <a:solidFill>
                  <a:srgbClr val="242424"/>
                </a:solidFill>
                <a:latin typeface="Arial"/>
                <a:cs typeface="Arial"/>
              </a:rPr>
              <a:t>Lifestyle</a:t>
            </a:r>
            <a:endParaRPr sz="3200">
              <a:latin typeface="Arial"/>
              <a:cs typeface="Arial"/>
            </a:endParaRPr>
          </a:p>
          <a:p>
            <a:pPr marL="259079" indent="-247015">
              <a:lnSpc>
                <a:spcPct val="100000"/>
              </a:lnSpc>
              <a:buChar char="-"/>
              <a:tabLst>
                <a:tab pos="259715" algn="l"/>
              </a:tabLst>
            </a:pP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Prepared</a:t>
            </a:r>
            <a:r>
              <a:rPr dirty="0" sz="3200" spc="-10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Speaking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2296" y="0"/>
            <a:ext cx="2857499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07"/>
            <a:ext cx="12191999" cy="67939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99514" y="2797251"/>
            <a:ext cx="32746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Competition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0670" y="1743836"/>
            <a:ext cx="507873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5"/>
              <a:t>Teamwork</a:t>
            </a:r>
            <a:r>
              <a:rPr dirty="0" sz="3200" spc="-135"/>
              <a:t> </a:t>
            </a:r>
            <a:r>
              <a:rPr dirty="0" sz="3200" spc="15"/>
              <a:t>Event</a:t>
            </a:r>
            <a:r>
              <a:rPr dirty="0" sz="3200" spc="-155"/>
              <a:t> </a:t>
            </a:r>
            <a:r>
              <a:rPr dirty="0" sz="3200"/>
              <a:t>Examples: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817598" y="2228799"/>
            <a:ext cx="3665854" cy="34404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2095" indent="-240029">
              <a:lnSpc>
                <a:spcPct val="100000"/>
              </a:lnSpc>
              <a:spcBef>
                <a:spcPts val="105"/>
              </a:spcBef>
              <a:buChar char="-"/>
              <a:tabLst>
                <a:tab pos="252729" algn="l"/>
              </a:tabLst>
            </a:pP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Biomedical</a:t>
            </a:r>
            <a:r>
              <a:rPr dirty="0" sz="3200" spc="-13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Debate</a:t>
            </a:r>
            <a:endParaRPr sz="3200">
              <a:latin typeface="Arial"/>
              <a:cs typeface="Arial"/>
            </a:endParaRPr>
          </a:p>
          <a:p>
            <a:pPr marL="12700" marR="386715" indent="-635">
              <a:lnSpc>
                <a:spcPct val="100000"/>
              </a:lnSpc>
            </a:pP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-Creative</a:t>
            </a:r>
            <a:r>
              <a:rPr dirty="0" sz="3200" spc="-19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Problem </a:t>
            </a:r>
            <a:r>
              <a:rPr dirty="0" sz="3200" spc="-8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Solving</a:t>
            </a:r>
            <a:endParaRPr sz="3200">
              <a:latin typeface="Arial"/>
              <a:cs typeface="Arial"/>
            </a:endParaRPr>
          </a:p>
          <a:p>
            <a:pPr marL="259715" indent="-247650">
              <a:lnSpc>
                <a:spcPct val="100000"/>
              </a:lnSpc>
              <a:buChar char="-"/>
              <a:tabLst>
                <a:tab pos="260350" algn="l"/>
              </a:tabLst>
            </a:pP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Forensic</a:t>
            </a:r>
            <a:r>
              <a:rPr dirty="0" sz="3200" spc="-14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Science</a:t>
            </a:r>
            <a:endParaRPr sz="3200">
              <a:latin typeface="Arial"/>
              <a:cs typeface="Arial"/>
            </a:endParaRPr>
          </a:p>
          <a:p>
            <a:pPr marL="259715" indent="-247650">
              <a:lnSpc>
                <a:spcPct val="100000"/>
              </a:lnSpc>
              <a:buChar char="-"/>
              <a:tabLst>
                <a:tab pos="260350" algn="l"/>
              </a:tabLst>
            </a:pP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Health</a:t>
            </a:r>
            <a:r>
              <a:rPr dirty="0" sz="3200" spc="-14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Education</a:t>
            </a:r>
            <a:endParaRPr sz="3200">
              <a:latin typeface="Arial"/>
              <a:cs typeface="Arial"/>
            </a:endParaRPr>
          </a:p>
          <a:p>
            <a:pPr marL="12700" marR="918844">
              <a:lnSpc>
                <a:spcPct val="100000"/>
              </a:lnSpc>
            </a:pP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-Public Service </a:t>
            </a:r>
            <a:r>
              <a:rPr dirty="0" sz="3200" spc="-8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A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nnounce</a:t>
            </a:r>
            <a:r>
              <a:rPr dirty="0" sz="3200" spc="-20">
                <a:solidFill>
                  <a:srgbClr val="242424"/>
                </a:solidFill>
                <a:latin typeface="Arial"/>
                <a:cs typeface="Arial"/>
              </a:rPr>
              <a:t>m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e</a:t>
            </a:r>
            <a:r>
              <a:rPr dirty="0" sz="3200" spc="-20">
                <a:solidFill>
                  <a:srgbClr val="242424"/>
                </a:solidFill>
                <a:latin typeface="Arial"/>
                <a:cs typeface="Arial"/>
              </a:rPr>
              <a:t>n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9013" y="64006"/>
            <a:ext cx="2857499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07"/>
            <a:ext cx="12191999" cy="67939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99514" y="2797251"/>
            <a:ext cx="32746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Competition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0670" y="1743836"/>
            <a:ext cx="3329304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5"/>
              <a:t>Recognition</a:t>
            </a:r>
            <a:r>
              <a:rPr dirty="0" sz="3200" spc="-195"/>
              <a:t> </a:t>
            </a:r>
            <a:r>
              <a:rPr dirty="0" sz="3200" spc="5"/>
              <a:t>Event </a:t>
            </a:r>
            <a:r>
              <a:rPr dirty="0" u="none" sz="3200" spc="-840"/>
              <a:t> </a:t>
            </a:r>
            <a:r>
              <a:rPr dirty="0" sz="3200" spc="5"/>
              <a:t>Examples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817598" y="2716733"/>
            <a:ext cx="4652010" cy="3439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9715" indent="-247650">
              <a:lnSpc>
                <a:spcPct val="100000"/>
              </a:lnSpc>
              <a:spcBef>
                <a:spcPts val="105"/>
              </a:spcBef>
              <a:buChar char="-"/>
              <a:tabLst>
                <a:tab pos="260350" algn="l"/>
              </a:tabLst>
            </a:pP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Healthcare</a:t>
            </a:r>
            <a:r>
              <a:rPr dirty="0" sz="3200" spc="-7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Issues</a:t>
            </a:r>
            <a:r>
              <a:rPr dirty="0" sz="3200" spc="-11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Exam</a:t>
            </a:r>
            <a:endParaRPr sz="3200">
              <a:latin typeface="Arial"/>
              <a:cs typeface="Arial"/>
            </a:endParaRPr>
          </a:p>
          <a:p>
            <a:pPr marL="259715" indent="-247650">
              <a:lnSpc>
                <a:spcPct val="100000"/>
              </a:lnSpc>
              <a:buChar char="-"/>
              <a:tabLst>
                <a:tab pos="260350" algn="l"/>
              </a:tabLst>
            </a:pPr>
            <a:r>
              <a:rPr dirty="0" sz="3200" spc="-15">
                <a:solidFill>
                  <a:srgbClr val="242424"/>
                </a:solidFill>
                <a:latin typeface="Arial"/>
                <a:cs typeface="Arial"/>
              </a:rPr>
              <a:t>HOS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A</a:t>
            </a:r>
            <a:r>
              <a:rPr dirty="0" sz="3200" spc="-34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S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e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r</a:t>
            </a:r>
            <a:r>
              <a:rPr dirty="0" sz="3200" spc="5">
                <a:solidFill>
                  <a:srgbClr val="242424"/>
                </a:solidFill>
                <a:latin typeface="Arial"/>
                <a:cs typeface="Arial"/>
              </a:rPr>
              <a:t>v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c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e</a:t>
            </a:r>
            <a:r>
              <a:rPr dirty="0" sz="3200" spc="-9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P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r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o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j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e</a:t>
            </a:r>
            <a:r>
              <a:rPr dirty="0" sz="3200" spc="5">
                <a:solidFill>
                  <a:srgbClr val="242424"/>
                </a:solidFill>
                <a:latin typeface="Arial"/>
                <a:cs typeface="Arial"/>
              </a:rPr>
              <a:t>c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259715" indent="-247650">
              <a:lnSpc>
                <a:spcPct val="100000"/>
              </a:lnSpc>
              <a:buChar char="-"/>
              <a:tabLst>
                <a:tab pos="260350" algn="l"/>
              </a:tabLst>
            </a:pPr>
            <a:r>
              <a:rPr dirty="0" sz="3200" spc="-15">
                <a:solidFill>
                  <a:srgbClr val="242424"/>
                </a:solidFill>
                <a:latin typeface="Arial"/>
                <a:cs typeface="Arial"/>
              </a:rPr>
              <a:t>HOS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A</a:t>
            </a:r>
            <a:r>
              <a:rPr dirty="0" sz="3200" spc="-36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H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appen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dirty="0" sz="3200" spc="-20">
                <a:solidFill>
                  <a:srgbClr val="242424"/>
                </a:solidFill>
                <a:latin typeface="Arial"/>
                <a:cs typeface="Arial"/>
              </a:rPr>
              <a:t>n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gs</a:t>
            </a:r>
            <a:endParaRPr sz="3200">
              <a:latin typeface="Arial"/>
              <a:cs typeface="Arial"/>
            </a:endParaRPr>
          </a:p>
          <a:p>
            <a:pPr marL="12700" marR="290830" indent="-635">
              <a:lnSpc>
                <a:spcPct val="100000"/>
              </a:lnSpc>
            </a:pP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-Barbara</a:t>
            </a:r>
            <a:r>
              <a:rPr dirty="0" sz="3200" spc="-9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James</a:t>
            </a:r>
            <a:r>
              <a:rPr dirty="0" sz="3200" spc="-11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Service </a:t>
            </a:r>
            <a:r>
              <a:rPr dirty="0" sz="3200" spc="-8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40">
                <a:solidFill>
                  <a:srgbClr val="242424"/>
                </a:solidFill>
                <a:latin typeface="Arial"/>
                <a:cs typeface="Arial"/>
              </a:rPr>
              <a:t>Award</a:t>
            </a:r>
            <a:endParaRPr sz="3200">
              <a:latin typeface="Arial"/>
              <a:cs typeface="Arial"/>
            </a:endParaRPr>
          </a:p>
          <a:p>
            <a:pPr marL="12700" marR="1062355">
              <a:lnSpc>
                <a:spcPct val="100000"/>
              </a:lnSpc>
            </a:pP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-Outstanding</a:t>
            </a:r>
            <a:r>
              <a:rPr dirty="0" sz="3200" spc="-15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HOSA </a:t>
            </a:r>
            <a:r>
              <a:rPr dirty="0" sz="3200" spc="-8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Chapter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4387" y="0"/>
            <a:ext cx="2857499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244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66647" y="2759963"/>
            <a:ext cx="390271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>
                <a:solidFill>
                  <a:srgbClr val="242424"/>
                </a:solidFill>
                <a:latin typeface="Arial"/>
                <a:cs typeface="Arial"/>
              </a:rPr>
              <a:t>Communication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38671" y="1608531"/>
            <a:ext cx="36068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5">
                <a:latin typeface="Arial"/>
                <a:cs typeface="Arial"/>
              </a:rPr>
              <a:t>Follow</a:t>
            </a:r>
            <a:r>
              <a:rPr dirty="0" u="none" spc="-100">
                <a:latin typeface="Arial"/>
                <a:cs typeface="Arial"/>
              </a:rPr>
              <a:t> </a:t>
            </a:r>
            <a:r>
              <a:rPr dirty="0" u="none" spc="-10">
                <a:latin typeface="Arial"/>
                <a:cs typeface="Arial"/>
              </a:rPr>
              <a:t>our</a:t>
            </a:r>
            <a:r>
              <a:rPr dirty="0" u="none" spc="-70">
                <a:latin typeface="Arial"/>
                <a:cs typeface="Arial"/>
              </a:rPr>
              <a:t> </a:t>
            </a:r>
            <a:r>
              <a:rPr dirty="0" u="none">
                <a:latin typeface="Arial"/>
                <a:cs typeface="Arial"/>
              </a:rPr>
              <a:t>Instagram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16814" y="2462527"/>
            <a:ext cx="19685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phuhs_hosa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2499" y="3316168"/>
            <a:ext cx="3870960" cy="3042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242424"/>
                </a:solidFill>
                <a:latin typeface="Arial"/>
                <a:cs typeface="Arial"/>
              </a:rPr>
              <a:t>Join</a:t>
            </a:r>
            <a:r>
              <a:rPr dirty="0" sz="2800" spc="-65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242424"/>
                </a:solidFill>
                <a:latin typeface="Arial"/>
                <a:cs typeface="Arial"/>
              </a:rPr>
              <a:t>the</a:t>
            </a:r>
            <a:r>
              <a:rPr dirty="0" sz="2800" spc="-10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242424"/>
                </a:solidFill>
                <a:latin typeface="Arial"/>
                <a:cs typeface="Arial"/>
              </a:rPr>
              <a:t>Remind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Arial"/>
              <a:cs typeface="Arial"/>
            </a:endParaRPr>
          </a:p>
          <a:p>
            <a:pPr marL="12700" marR="5080" indent="379095">
              <a:lnSpc>
                <a:spcPct val="100000"/>
              </a:lnSpc>
            </a:pP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Hosalow26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(freshmen </a:t>
            </a:r>
            <a:r>
              <a:rPr dirty="0" sz="2800" spc="-76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and</a:t>
            </a:r>
            <a:r>
              <a:rPr dirty="0" sz="2800" spc="-4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sophomores</a:t>
            </a:r>
            <a:r>
              <a:rPr dirty="0" sz="2800" spc="-4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242424"/>
                </a:solidFill>
                <a:latin typeface="Arial"/>
                <a:cs typeface="Arial"/>
              </a:rPr>
              <a:t>ONLY)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Arial"/>
              <a:cs typeface="Arial"/>
            </a:endParaRPr>
          </a:p>
          <a:p>
            <a:pPr algn="ctr" marL="132715" marR="146685">
              <a:lnSpc>
                <a:spcPct val="100000"/>
              </a:lnSpc>
            </a:pP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Hosaup26</a:t>
            </a:r>
            <a:r>
              <a:rPr dirty="0" sz="2800" spc="-3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(juniors</a:t>
            </a:r>
            <a:r>
              <a:rPr dirty="0" sz="2800" spc="-4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and </a:t>
            </a:r>
            <a:r>
              <a:rPr dirty="0" sz="2800" spc="-76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seniors</a:t>
            </a:r>
            <a:r>
              <a:rPr dirty="0" sz="2800" spc="-1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85">
                <a:solidFill>
                  <a:srgbClr val="242424"/>
                </a:solidFill>
                <a:latin typeface="Arial"/>
                <a:cs typeface="Arial"/>
              </a:rPr>
              <a:t>ONLY)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8"/>
            <a:ext cx="12192000" cy="6852284"/>
            <a:chOff x="0" y="6108"/>
            <a:chExt cx="12192000" cy="68522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08"/>
              <a:ext cx="12191999" cy="68518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2511" y="1411223"/>
              <a:ext cx="5398005" cy="403555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371336" y="1521409"/>
            <a:ext cx="3048000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2025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International </a:t>
            </a:r>
            <a:r>
              <a:rPr dirty="0" sz="2800" spc="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242424"/>
                </a:solidFill>
                <a:latin typeface="Arial"/>
                <a:cs typeface="Arial"/>
              </a:rPr>
              <a:t>C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o</a:t>
            </a:r>
            <a:r>
              <a:rPr dirty="0" sz="2800" spc="-20">
                <a:solidFill>
                  <a:srgbClr val="242424"/>
                </a:solidFill>
                <a:latin typeface="Arial"/>
                <a:cs typeface="Arial"/>
              </a:rPr>
              <a:t>m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pe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titi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on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:</a:t>
            </a:r>
            <a:r>
              <a:rPr dirty="0" sz="2800" spc="-29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110">
                <a:solidFill>
                  <a:srgbClr val="242424"/>
                </a:solidFill>
                <a:latin typeface="Arial"/>
                <a:cs typeface="Arial"/>
              </a:rPr>
              <a:t>A</a:t>
            </a:r>
            <a:r>
              <a:rPr dirty="0" sz="2800" spc="-40">
                <a:solidFill>
                  <a:srgbClr val="242424"/>
                </a:solidFill>
                <a:latin typeface="Arial"/>
                <a:cs typeface="Arial"/>
              </a:rPr>
              <a:t>v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ery 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Rodgers,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Sara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Dominczak,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Lisa </a:t>
            </a:r>
            <a:r>
              <a:rPr dirty="0" sz="2800" spc="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242424"/>
                </a:solidFill>
                <a:latin typeface="Arial"/>
                <a:cs typeface="Arial"/>
              </a:rPr>
              <a:t>Muehfellner, </a:t>
            </a:r>
            <a:r>
              <a:rPr dirty="0" sz="2800" spc="-2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Maddie</a:t>
            </a:r>
            <a:r>
              <a:rPr dirty="0" sz="2800" spc="-11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Maldonado</a:t>
            </a:r>
            <a:endParaRPr sz="2800">
              <a:latin typeface="Arial"/>
              <a:cs typeface="Arial"/>
            </a:endParaRPr>
          </a:p>
          <a:p>
            <a:pPr algn="ctr" marL="704215" marR="695960" indent="-1905">
              <a:lnSpc>
                <a:spcPct val="100000"/>
              </a:lnSpc>
              <a:spcBef>
                <a:spcPts val="5"/>
              </a:spcBef>
            </a:pP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–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Medical </a:t>
            </a:r>
            <a:r>
              <a:rPr dirty="0" sz="2800" spc="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nno</a:t>
            </a:r>
            <a:r>
              <a:rPr dirty="0" sz="2800" spc="-40">
                <a:solidFill>
                  <a:srgbClr val="242424"/>
                </a:solidFill>
                <a:latin typeface="Arial"/>
                <a:cs typeface="Arial"/>
              </a:rPr>
              <a:t>v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a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2192000" cy="6858000"/>
            <a:chOff x="0" y="12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7567" y="722376"/>
              <a:ext cx="2865117" cy="11612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"/>
              <a:ext cx="12191999" cy="685798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8641" y="917651"/>
            <a:ext cx="442277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95"/>
              </a:spcBef>
            </a:pPr>
            <a:r>
              <a:rPr dirty="0" u="none" spc="-5" b="0">
                <a:latin typeface="Arial"/>
                <a:cs typeface="Arial"/>
              </a:rPr>
              <a:t>2025</a:t>
            </a:r>
            <a:r>
              <a:rPr dirty="0" u="none" spc="-10" b="0">
                <a:latin typeface="Arial"/>
                <a:cs typeface="Arial"/>
              </a:rPr>
              <a:t> </a:t>
            </a:r>
            <a:r>
              <a:rPr dirty="0" u="none" b="0">
                <a:latin typeface="Arial"/>
                <a:cs typeface="Arial"/>
              </a:rPr>
              <a:t>Regional</a:t>
            </a:r>
            <a:r>
              <a:rPr dirty="0" u="none" spc="10" b="0">
                <a:latin typeface="Arial"/>
                <a:cs typeface="Arial"/>
              </a:rPr>
              <a:t> </a:t>
            </a:r>
            <a:r>
              <a:rPr dirty="0" u="none" spc="-5" b="0">
                <a:latin typeface="Arial"/>
                <a:cs typeface="Arial"/>
              </a:rPr>
              <a:t>Competition: </a:t>
            </a:r>
            <a:r>
              <a:rPr dirty="0" u="none" spc="-760" b="0">
                <a:latin typeface="Arial"/>
                <a:cs typeface="Arial"/>
              </a:rPr>
              <a:t> </a:t>
            </a:r>
            <a:r>
              <a:rPr dirty="0" u="none" b="0">
                <a:latin typeface="Arial"/>
                <a:cs typeface="Arial"/>
              </a:rPr>
              <a:t>Jessica</a:t>
            </a:r>
            <a:r>
              <a:rPr dirty="0" u="none" spc="20" b="0">
                <a:latin typeface="Arial"/>
                <a:cs typeface="Arial"/>
              </a:rPr>
              <a:t> </a:t>
            </a:r>
            <a:r>
              <a:rPr dirty="0" u="none" spc="-5" b="0">
                <a:latin typeface="Arial"/>
                <a:cs typeface="Arial"/>
              </a:rPr>
              <a:t>Killeny</a:t>
            </a:r>
            <a:r>
              <a:rPr dirty="0" u="none" b="0">
                <a:latin typeface="Arial"/>
                <a:cs typeface="Arial"/>
              </a:rPr>
              <a:t> </a:t>
            </a:r>
            <a:r>
              <a:rPr dirty="0" u="none" spc="-5" b="0">
                <a:latin typeface="Arial"/>
                <a:cs typeface="Arial"/>
              </a:rPr>
              <a:t>&amp;</a:t>
            </a:r>
            <a:r>
              <a:rPr dirty="0" u="none" b="0">
                <a:latin typeface="Arial"/>
                <a:cs typeface="Arial"/>
              </a:rPr>
              <a:t> </a:t>
            </a:r>
            <a:r>
              <a:rPr dirty="0" u="none" spc="-5" b="0">
                <a:latin typeface="Arial"/>
                <a:cs typeface="Arial"/>
              </a:rPr>
              <a:t>Audree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2651" y="1771292"/>
            <a:ext cx="45751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Thurman</a:t>
            </a:r>
            <a:r>
              <a:rPr dirty="0" sz="2800" spc="1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–</a:t>
            </a:r>
            <a:r>
              <a:rPr dirty="0" sz="2800" spc="-2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Forensic</a:t>
            </a:r>
            <a:r>
              <a:rPr dirty="0" sz="2800" spc="-3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Science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3943" y="1219212"/>
            <a:ext cx="11527790" cy="4617720"/>
            <a:chOff x="313943" y="1219212"/>
            <a:chExt cx="11527790" cy="461772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1119" y="1837942"/>
              <a:ext cx="2880359" cy="38404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99" y="1219212"/>
              <a:ext cx="2136635" cy="46177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943" y="2709672"/>
              <a:ext cx="5337035" cy="23987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2192000" cy="6858000"/>
            <a:chOff x="0" y="12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2191999" cy="68579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9488" y="1219200"/>
              <a:ext cx="5379707" cy="403553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83660" y="1827657"/>
            <a:ext cx="2735580" cy="2952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-4445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2025 Regional </a:t>
            </a:r>
            <a:r>
              <a:rPr dirty="0" sz="3200" spc="-8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Competition: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Ry</a:t>
            </a:r>
            <a:r>
              <a:rPr dirty="0" sz="3200" spc="-20">
                <a:solidFill>
                  <a:srgbClr val="242424"/>
                </a:solidFill>
                <a:latin typeface="Arial"/>
                <a:cs typeface="Arial"/>
              </a:rPr>
              <a:t>l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a</a:t>
            </a:r>
            <a:r>
              <a:rPr dirty="0" sz="3200" spc="-23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Al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aba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t</a:t>
            </a:r>
            <a:r>
              <a:rPr dirty="0" sz="3200" spc="-3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&amp; 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Micheal</a:t>
            </a:r>
            <a:r>
              <a:rPr dirty="0" sz="3200" spc="-14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Zollo</a:t>
            </a:r>
            <a:r>
              <a:rPr dirty="0" sz="3200" spc="-10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– </a:t>
            </a:r>
            <a:r>
              <a:rPr dirty="0" sz="3200" spc="-8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Pharmacy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 Science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335"/>
            <a:ext cx="12192000" cy="6837045"/>
            <a:chOff x="0" y="21335"/>
            <a:chExt cx="12192000" cy="6837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335"/>
              <a:ext cx="12191999" cy="68366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7959" y="1301508"/>
              <a:ext cx="5044437" cy="403553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69013" y="1706067"/>
            <a:ext cx="4189729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2024 International Competition </a:t>
            </a:r>
            <a:r>
              <a:rPr dirty="0" sz="2400" spc="-65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(left </a:t>
            </a: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right): Kaelyn McDaniel, </a:t>
            </a:r>
            <a:r>
              <a:rPr dirty="0" sz="2400" spc="-65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Jessica</a:t>
            </a:r>
            <a:r>
              <a:rPr dirty="0" sz="2400" spc="-2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242424"/>
                </a:solidFill>
                <a:latin typeface="Arial"/>
                <a:cs typeface="Arial"/>
              </a:rPr>
              <a:t>Killeny,</a:t>
            </a:r>
            <a:r>
              <a:rPr dirty="0" sz="2400" spc="1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Kennedy </a:t>
            </a: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40">
                <a:solidFill>
                  <a:srgbClr val="242424"/>
                </a:solidFill>
                <a:latin typeface="Arial"/>
                <a:cs typeface="Arial"/>
              </a:rPr>
              <a:t>Gallagher,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 Rae</a:t>
            </a:r>
            <a:r>
              <a:rPr dirty="0" sz="2400" spc="-2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242424"/>
                </a:solidFill>
                <a:latin typeface="Arial"/>
                <a:cs typeface="Arial"/>
              </a:rPr>
              <a:t>Daniels,</a:t>
            </a:r>
            <a:r>
              <a:rPr dirty="0" sz="2400" spc="-2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65">
                <a:solidFill>
                  <a:srgbClr val="242424"/>
                </a:solidFill>
                <a:latin typeface="Arial"/>
                <a:cs typeface="Arial"/>
              </a:rPr>
              <a:t>Yassin </a:t>
            </a:r>
            <a:r>
              <a:rPr dirty="0" sz="2400" spc="-65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Elsammak,</a:t>
            </a: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Ena</a:t>
            </a:r>
            <a:r>
              <a:rPr dirty="0" sz="2400" spc="-1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Ibrahimovic, </a:t>
            </a: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Shyla McGowen, Kennedy </a:t>
            </a:r>
            <a:r>
              <a:rPr dirty="0" sz="240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Bolen,</a:t>
            </a:r>
            <a:r>
              <a:rPr dirty="0" sz="2400" spc="-4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Ethan</a:t>
            </a:r>
            <a:r>
              <a:rPr dirty="0" sz="2400" spc="-13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242424"/>
                </a:solidFill>
                <a:latin typeface="Arial"/>
                <a:cs typeface="Arial"/>
              </a:rPr>
              <a:t>Tran,</a:t>
            </a:r>
            <a:r>
              <a:rPr dirty="0" sz="2400" spc="-10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Briana</a:t>
            </a:r>
            <a:r>
              <a:rPr dirty="0" sz="2400" spc="-5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242424"/>
                </a:solidFill>
                <a:latin typeface="Arial"/>
                <a:cs typeface="Arial"/>
              </a:rPr>
              <a:t>Pate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2140565" cy="6858000"/>
            <a:chOff x="0" y="12"/>
            <a:chExt cx="1214056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7567" y="722376"/>
              <a:ext cx="2865117" cy="11612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"/>
              <a:ext cx="12140171" cy="68579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1888" y="1301495"/>
              <a:ext cx="5404103" cy="40355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4130" y="2622626"/>
            <a:ext cx="434276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147445" marR="5080" indent="-1135380">
              <a:lnSpc>
                <a:spcPct val="100000"/>
              </a:lnSpc>
              <a:spcBef>
                <a:spcPts val="95"/>
              </a:spcBef>
            </a:pPr>
            <a:r>
              <a:rPr dirty="0" u="none" spc="-5" b="0">
                <a:latin typeface="Arial"/>
                <a:cs typeface="Arial"/>
              </a:rPr>
              <a:t>2024 </a:t>
            </a:r>
            <a:r>
              <a:rPr dirty="0" u="none" b="0">
                <a:latin typeface="Arial"/>
                <a:cs typeface="Arial"/>
              </a:rPr>
              <a:t>Regional </a:t>
            </a:r>
            <a:r>
              <a:rPr dirty="0" u="none" spc="-5" b="0">
                <a:latin typeface="Arial"/>
                <a:cs typeface="Arial"/>
              </a:rPr>
              <a:t>Competitors </a:t>
            </a:r>
            <a:r>
              <a:rPr dirty="0" u="none" spc="-765" b="0">
                <a:latin typeface="Arial"/>
                <a:cs typeface="Arial"/>
              </a:rPr>
              <a:t> </a:t>
            </a:r>
            <a:r>
              <a:rPr dirty="0" u="none" b="0">
                <a:latin typeface="Arial"/>
                <a:cs typeface="Arial"/>
              </a:rPr>
              <a:t>from</a:t>
            </a:r>
            <a:r>
              <a:rPr dirty="0" u="none" spc="-25" b="0">
                <a:latin typeface="Arial"/>
                <a:cs typeface="Arial"/>
              </a:rPr>
              <a:t> </a:t>
            </a:r>
            <a:r>
              <a:rPr dirty="0" u="none" spc="-10" b="0">
                <a:latin typeface="Arial"/>
                <a:cs typeface="Arial"/>
              </a:rPr>
              <a:t>PHUHS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2192000" cy="6858000"/>
            <a:chOff x="0" y="12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7567" y="722376"/>
              <a:ext cx="2865117" cy="11612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"/>
              <a:ext cx="12191999" cy="68579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7567" y="1950719"/>
              <a:ext cx="5757670" cy="302361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8292" y="2767025"/>
            <a:ext cx="4276090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72819" marR="5080" indent="-960755">
              <a:lnSpc>
                <a:spcPct val="100000"/>
              </a:lnSpc>
              <a:spcBef>
                <a:spcPts val="105"/>
              </a:spcBef>
            </a:pPr>
            <a:r>
              <a:rPr dirty="0" u="none" sz="3200" spc="-15" b="0">
                <a:latin typeface="Arial"/>
                <a:cs typeface="Arial"/>
              </a:rPr>
              <a:t>2025</a:t>
            </a:r>
            <a:r>
              <a:rPr dirty="0" u="none" sz="3200" spc="-50" b="0">
                <a:latin typeface="Arial"/>
                <a:cs typeface="Arial"/>
              </a:rPr>
              <a:t> </a:t>
            </a:r>
            <a:r>
              <a:rPr dirty="0" u="none" sz="3200" spc="-5" b="0">
                <a:latin typeface="Arial"/>
                <a:cs typeface="Arial"/>
              </a:rPr>
              <a:t>State</a:t>
            </a:r>
            <a:r>
              <a:rPr dirty="0" u="none" sz="3200" spc="-55" b="0">
                <a:latin typeface="Arial"/>
                <a:cs typeface="Arial"/>
              </a:rPr>
              <a:t> </a:t>
            </a:r>
            <a:r>
              <a:rPr dirty="0" u="none" sz="3200" spc="-10" b="0">
                <a:latin typeface="Arial"/>
                <a:cs typeface="Arial"/>
              </a:rPr>
              <a:t>Competitors </a:t>
            </a:r>
            <a:r>
              <a:rPr dirty="0" u="none" sz="3200" spc="-875" b="0">
                <a:latin typeface="Arial"/>
                <a:cs typeface="Arial"/>
              </a:rPr>
              <a:t> </a:t>
            </a:r>
            <a:r>
              <a:rPr dirty="0" u="none" sz="3200" spc="-5" b="0">
                <a:latin typeface="Arial"/>
                <a:cs typeface="Arial"/>
              </a:rPr>
              <a:t>from</a:t>
            </a:r>
            <a:r>
              <a:rPr dirty="0" u="none" sz="3200" spc="-65" b="0">
                <a:latin typeface="Arial"/>
                <a:cs typeface="Arial"/>
              </a:rPr>
              <a:t> </a:t>
            </a:r>
            <a:r>
              <a:rPr dirty="0" u="none" sz="3200" b="0">
                <a:latin typeface="Arial"/>
                <a:cs typeface="Arial"/>
              </a:rPr>
              <a:t>PHUHS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7008" y="2685288"/>
            <a:ext cx="2221990" cy="29626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7567" y="722376"/>
              <a:ext cx="2865117" cy="11612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4007"/>
              <a:ext cx="12191999" cy="67939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4528" y="5684520"/>
              <a:ext cx="2816351" cy="11399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456175" cy="33619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1951" y="3038868"/>
              <a:ext cx="3325365" cy="23835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901695"/>
              <a:ext cx="3005327" cy="39562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36920" y="3502152"/>
              <a:ext cx="2718815" cy="33558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67911" y="0"/>
              <a:ext cx="4952997" cy="36484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5312664"/>
              <a:ext cx="1143000" cy="15453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9127" y="5081015"/>
              <a:ext cx="2962653" cy="17769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54095" y="0"/>
              <a:ext cx="1594102" cy="20421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93480" y="0"/>
              <a:ext cx="3398506" cy="387400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07807" y="2828544"/>
              <a:ext cx="3166859" cy="40294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57983" y="2316492"/>
              <a:ext cx="1338069" cy="178306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65719" y="1947672"/>
              <a:ext cx="1542284" cy="20573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11495" y="2883406"/>
              <a:ext cx="2221991" cy="29626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86543" y="3401567"/>
              <a:ext cx="2505443" cy="34564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294376" y="21335"/>
              <a:ext cx="3084830" cy="1015365"/>
            </a:xfrm>
            <a:custGeom>
              <a:avLst/>
              <a:gdLst/>
              <a:ahLst/>
              <a:cxnLst/>
              <a:rect l="l" t="t" r="r" b="b"/>
              <a:pathLst>
                <a:path w="3084829" h="1015365">
                  <a:moveTo>
                    <a:pt x="3084576" y="0"/>
                  </a:moveTo>
                  <a:lnTo>
                    <a:pt x="0" y="0"/>
                  </a:lnTo>
                  <a:lnTo>
                    <a:pt x="0" y="1014984"/>
                  </a:lnTo>
                  <a:lnTo>
                    <a:pt x="3084576" y="1014984"/>
                  </a:lnTo>
                  <a:lnTo>
                    <a:pt x="3084576" y="0"/>
                  </a:lnTo>
                  <a:close/>
                </a:path>
              </a:pathLst>
            </a:custGeom>
            <a:solidFill>
              <a:srgbClr val="AD92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657818" y="40587"/>
            <a:ext cx="2366645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905">
              <a:lnSpc>
                <a:spcPct val="100000"/>
              </a:lnSpc>
              <a:spcBef>
                <a:spcPts val="100"/>
              </a:spcBef>
            </a:pPr>
            <a:r>
              <a:rPr dirty="0" u="none" sz="2000" spc="-10">
                <a:latin typeface="Arial"/>
                <a:cs typeface="Arial"/>
              </a:rPr>
              <a:t>2025 </a:t>
            </a:r>
            <a:r>
              <a:rPr dirty="0" u="none" sz="2000" spc="-5">
                <a:latin typeface="Arial"/>
                <a:cs typeface="Arial"/>
              </a:rPr>
              <a:t>International </a:t>
            </a:r>
            <a:r>
              <a:rPr dirty="0" u="none" sz="2000">
                <a:latin typeface="Arial"/>
                <a:cs typeface="Arial"/>
              </a:rPr>
              <a:t> </a:t>
            </a:r>
            <a:r>
              <a:rPr dirty="0" u="none" sz="2000" spc="-5">
                <a:latin typeface="Arial"/>
                <a:cs typeface="Arial"/>
              </a:rPr>
              <a:t>Competition </a:t>
            </a:r>
            <a:r>
              <a:rPr dirty="0" u="none" sz="2000">
                <a:latin typeface="Arial"/>
                <a:cs typeface="Arial"/>
              </a:rPr>
              <a:t>at </a:t>
            </a:r>
            <a:r>
              <a:rPr dirty="0" u="none" sz="2000" spc="5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Nas</a:t>
            </a:r>
            <a:r>
              <a:rPr dirty="0" u="none" sz="2000" spc="-5">
                <a:latin typeface="Arial"/>
                <a:cs typeface="Arial"/>
              </a:rPr>
              <a:t>h</a:t>
            </a:r>
            <a:r>
              <a:rPr dirty="0" u="none" sz="2000" spc="-25">
                <a:latin typeface="Arial"/>
                <a:cs typeface="Arial"/>
              </a:rPr>
              <a:t>v</a:t>
            </a:r>
            <a:r>
              <a:rPr dirty="0" u="none" sz="2000" spc="-5">
                <a:latin typeface="Arial"/>
                <a:cs typeface="Arial"/>
              </a:rPr>
              <a:t>ill</a:t>
            </a:r>
            <a:r>
              <a:rPr dirty="0" u="none" sz="2000">
                <a:latin typeface="Arial"/>
                <a:cs typeface="Arial"/>
              </a:rPr>
              <a:t>e</a:t>
            </a:r>
            <a:r>
              <a:rPr dirty="0" u="none" sz="2000" spc="-110">
                <a:latin typeface="Arial"/>
                <a:cs typeface="Arial"/>
              </a:rPr>
              <a:t> </a:t>
            </a:r>
            <a:r>
              <a:rPr dirty="0" u="none" sz="2000" spc="25">
                <a:latin typeface="Arial"/>
                <a:cs typeface="Arial"/>
              </a:rPr>
              <a:t>w</a:t>
            </a:r>
            <a:r>
              <a:rPr dirty="0" u="none" sz="2000" spc="-5">
                <a:latin typeface="Arial"/>
                <a:cs typeface="Arial"/>
              </a:rPr>
              <a:t>/P</a:t>
            </a:r>
            <a:r>
              <a:rPr dirty="0" u="none" sz="2000" spc="-10">
                <a:latin typeface="Arial"/>
                <a:cs typeface="Arial"/>
              </a:rPr>
              <a:t>H</a:t>
            </a:r>
            <a:r>
              <a:rPr dirty="0" u="none" sz="2000" spc="-5">
                <a:latin typeface="Arial"/>
                <a:cs typeface="Arial"/>
              </a:rPr>
              <a:t>M</a:t>
            </a:r>
            <a:r>
              <a:rPr dirty="0" u="none" sz="2000" spc="-20">
                <a:latin typeface="Arial"/>
                <a:cs typeface="Arial"/>
              </a:rPr>
              <a:t>S</a:t>
            </a:r>
            <a:r>
              <a:rPr dirty="0" u="none" sz="2000" spc="-10">
                <a:latin typeface="Arial"/>
                <a:cs typeface="Arial"/>
              </a:rPr>
              <a:t>!!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12750" cy="68488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4167" y="2797251"/>
            <a:ext cx="144526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4800" spc="-5" b="0">
                <a:latin typeface="Arial"/>
                <a:cs typeface="Arial"/>
              </a:rPr>
              <a:t>D</a:t>
            </a:r>
            <a:r>
              <a:rPr dirty="0" u="none" sz="4800" spc="-20" b="0">
                <a:latin typeface="Arial"/>
                <a:cs typeface="Arial"/>
              </a:rPr>
              <a:t>u</a:t>
            </a:r>
            <a:r>
              <a:rPr dirty="0" u="none" sz="4800" spc="-10" b="0">
                <a:latin typeface="Arial"/>
                <a:cs typeface="Arial"/>
              </a:rPr>
              <a:t>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8701" y="726389"/>
            <a:ext cx="4236085" cy="4902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84835" marR="55244" indent="-572770">
              <a:lnSpc>
                <a:spcPct val="100000"/>
              </a:lnSpc>
              <a:spcBef>
                <a:spcPts val="105"/>
              </a:spcBef>
              <a:buChar char="-"/>
              <a:tabLst>
                <a:tab pos="585470" algn="l"/>
                <a:tab pos="586105" algn="l"/>
              </a:tabLst>
            </a:pP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Being in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HOSA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requires 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a </a:t>
            </a:r>
            <a:r>
              <a:rPr dirty="0" sz="3200" spc="-15">
                <a:solidFill>
                  <a:srgbClr val="242424"/>
                </a:solidFill>
                <a:latin typeface="Arial"/>
                <a:cs typeface="Arial"/>
              </a:rPr>
              <a:t>$50 due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that 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covers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region,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 state,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national, and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chapter</a:t>
            </a:r>
            <a:r>
              <a:rPr dirty="0" sz="3200" spc="-8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dues</a:t>
            </a:r>
            <a:r>
              <a:rPr dirty="0" sz="3200" spc="-6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for</a:t>
            </a:r>
            <a:r>
              <a:rPr dirty="0" sz="3200" spc="-6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the </a:t>
            </a:r>
            <a:r>
              <a:rPr dirty="0" sz="3200" spc="-8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school</a:t>
            </a:r>
            <a:r>
              <a:rPr dirty="0" sz="3200" spc="-6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242424"/>
                </a:solidFill>
                <a:latin typeface="Arial"/>
                <a:cs typeface="Arial"/>
              </a:rPr>
              <a:t>year</a:t>
            </a:r>
            <a:endParaRPr sz="3200">
              <a:latin typeface="Arial"/>
              <a:cs typeface="Arial"/>
            </a:endParaRPr>
          </a:p>
          <a:p>
            <a:pPr marL="585470" marR="50165" indent="-573405">
              <a:lnSpc>
                <a:spcPct val="100000"/>
              </a:lnSpc>
              <a:buFont typeface="Arial"/>
              <a:buChar char="-"/>
              <a:tabLst>
                <a:tab pos="585470" algn="l"/>
                <a:tab pos="586105" algn="l"/>
              </a:tabLst>
            </a:pPr>
            <a:r>
              <a:rPr dirty="0" sz="3200" spc="-10" b="1">
                <a:solidFill>
                  <a:srgbClr val="242424"/>
                </a:solidFill>
                <a:latin typeface="Arial"/>
                <a:cs typeface="Arial"/>
              </a:rPr>
              <a:t>Dues</a:t>
            </a:r>
            <a:r>
              <a:rPr dirty="0" sz="3200" spc="-60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242424"/>
                </a:solidFill>
                <a:latin typeface="Arial"/>
                <a:cs typeface="Arial"/>
              </a:rPr>
              <a:t>must</a:t>
            </a:r>
            <a:r>
              <a:rPr dirty="0" sz="3200" spc="-70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242424"/>
                </a:solidFill>
                <a:latin typeface="Arial"/>
                <a:cs typeface="Arial"/>
              </a:rPr>
              <a:t>be</a:t>
            </a:r>
            <a:r>
              <a:rPr dirty="0" sz="3200" spc="-80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242424"/>
                </a:solidFill>
                <a:latin typeface="Arial"/>
                <a:cs typeface="Arial"/>
              </a:rPr>
              <a:t>paid </a:t>
            </a:r>
            <a:r>
              <a:rPr dirty="0" sz="3200" spc="-875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242424"/>
                </a:solidFill>
                <a:latin typeface="Arial"/>
                <a:cs typeface="Arial"/>
              </a:rPr>
              <a:t>by</a:t>
            </a:r>
            <a:r>
              <a:rPr dirty="0" sz="3200" spc="-70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242424"/>
                </a:solidFill>
                <a:latin typeface="Arial"/>
                <a:cs typeface="Arial"/>
              </a:rPr>
              <a:t>8/30</a:t>
            </a:r>
            <a:r>
              <a:rPr dirty="0" sz="3200" spc="-60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242424"/>
                </a:solidFill>
                <a:latin typeface="Arial"/>
                <a:cs typeface="Arial"/>
              </a:rPr>
              <a:t>on</a:t>
            </a:r>
            <a:r>
              <a:rPr dirty="0" sz="3200" spc="-45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30" b="1">
                <a:solidFill>
                  <a:srgbClr val="242424"/>
                </a:solidFill>
                <a:latin typeface="Arial"/>
                <a:cs typeface="Arial"/>
              </a:rPr>
              <a:t>Revtrak</a:t>
            </a:r>
            <a:endParaRPr sz="3200">
              <a:latin typeface="Arial"/>
              <a:cs typeface="Arial"/>
            </a:endParaRPr>
          </a:p>
          <a:p>
            <a:pPr marL="584835" marR="5080" indent="-572770">
              <a:lnSpc>
                <a:spcPct val="100000"/>
              </a:lnSpc>
              <a:buClr>
                <a:srgbClr val="242424"/>
              </a:buClr>
              <a:buFont typeface="Arial"/>
              <a:buChar char="-"/>
              <a:tabLst>
                <a:tab pos="697865" algn="l"/>
                <a:tab pos="698500" algn="l"/>
              </a:tabLst>
            </a:pPr>
            <a:r>
              <a:rPr dirty="0"/>
              <a:t>	</a:t>
            </a:r>
            <a:r>
              <a:rPr dirty="0" sz="3200" spc="-5">
                <a:latin typeface="Arial"/>
                <a:cs typeface="Arial"/>
              </a:rPr>
              <a:t>D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ues</a:t>
            </a:r>
            <a:r>
              <a:rPr dirty="0" sz="3200" spc="-6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include</a:t>
            </a:r>
            <a:r>
              <a:rPr dirty="0" sz="3200" spc="-12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a</a:t>
            </a:r>
            <a:r>
              <a:rPr dirty="0" sz="3200" spc="-6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club </a:t>
            </a:r>
            <a:r>
              <a:rPr dirty="0" sz="3200" spc="-8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-280">
                <a:solidFill>
                  <a:srgbClr val="242424"/>
                </a:solidFill>
                <a:latin typeface="Arial"/>
                <a:cs typeface="Arial"/>
              </a:rPr>
              <a:t>T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-</a:t>
            </a:r>
            <a:r>
              <a:rPr dirty="0" sz="3200" spc="-18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200" spc="5">
                <a:solidFill>
                  <a:srgbClr val="242424"/>
                </a:solidFill>
                <a:latin typeface="Arial"/>
                <a:cs typeface="Arial"/>
              </a:rPr>
              <a:t>s</a:t>
            </a: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h</a:t>
            </a: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dirty="0" sz="3200">
                <a:solidFill>
                  <a:srgbClr val="242424"/>
                </a:solidFill>
                <a:latin typeface="Arial"/>
                <a:cs typeface="Arial"/>
              </a:rPr>
              <a:t>rt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07"/>
            <a:ext cx="12191999" cy="67939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58138" y="2797251"/>
            <a:ext cx="39490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242424"/>
                </a:solidFill>
                <a:latin typeface="Arial"/>
                <a:cs typeface="Arial"/>
              </a:rPr>
              <a:t>Meeting</a:t>
            </a:r>
            <a:r>
              <a:rPr dirty="0" sz="4800" spc="-10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Dates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60973" y="1749120"/>
            <a:ext cx="3961129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96240" marR="5080" indent="-384175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Arial"/>
                <a:cs typeface="Arial"/>
              </a:rPr>
              <a:t>These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will</a:t>
            </a:r>
            <a:r>
              <a:rPr dirty="0" spc="-10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all</a:t>
            </a:r>
            <a:r>
              <a:rPr dirty="0" spc="-55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be</a:t>
            </a:r>
            <a:r>
              <a:rPr dirty="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held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5">
                <a:latin typeface="Arial"/>
                <a:cs typeface="Arial"/>
              </a:rPr>
              <a:t>in </a:t>
            </a:r>
            <a:r>
              <a:rPr dirty="0" u="none" spc="-76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</a:t>
            </a:r>
            <a:r>
              <a:rPr dirty="0" spc="-25">
                <a:latin typeface="Arial"/>
                <a:cs typeface="Arial"/>
              </a:rPr>
              <a:t>h</a:t>
            </a:r>
            <a:r>
              <a:rPr dirty="0" spc="-5">
                <a:latin typeface="Arial"/>
                <a:cs typeface="Arial"/>
              </a:rPr>
              <a:t>e</a:t>
            </a:r>
            <a:r>
              <a:rPr dirty="0" spc="15">
                <a:latin typeface="Arial"/>
                <a:cs typeface="Arial"/>
              </a:rPr>
              <a:t> </a:t>
            </a:r>
            <a:r>
              <a:rPr dirty="0" spc="-240">
                <a:latin typeface="Arial"/>
                <a:cs typeface="Arial"/>
              </a:rPr>
              <a:t>T</a:t>
            </a:r>
            <a:r>
              <a:rPr dirty="0" spc="-5">
                <a:latin typeface="Arial"/>
                <a:cs typeface="Arial"/>
              </a:rPr>
              <a:t>A</a:t>
            </a:r>
            <a:r>
              <a:rPr dirty="0" spc="-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afte</a:t>
            </a:r>
            <a:r>
              <a:rPr dirty="0" spc="-5">
                <a:latin typeface="Arial"/>
                <a:cs typeface="Arial"/>
              </a:rPr>
              <a:t>r</a:t>
            </a:r>
            <a:r>
              <a:rPr dirty="0" spc="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sc</a:t>
            </a:r>
            <a:r>
              <a:rPr dirty="0" spc="-25">
                <a:latin typeface="Arial"/>
                <a:cs typeface="Arial"/>
              </a:rPr>
              <a:t>hoo</a:t>
            </a:r>
            <a:r>
              <a:rPr dirty="0" spc="-5">
                <a:latin typeface="Arial"/>
                <a:cs typeface="Arial"/>
              </a:rPr>
              <a:t>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11673" y="2602660"/>
            <a:ext cx="2477135" cy="3439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 marR="17780" indent="-635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September</a:t>
            </a:r>
            <a:r>
              <a:rPr dirty="0" sz="2800" spc="-10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10</a:t>
            </a:r>
            <a:r>
              <a:rPr dirty="0" baseline="21021" sz="2775">
                <a:solidFill>
                  <a:srgbClr val="242424"/>
                </a:solidFill>
                <a:latin typeface="Arial"/>
                <a:cs typeface="Arial"/>
              </a:rPr>
              <a:t>th </a:t>
            </a:r>
            <a:r>
              <a:rPr dirty="0" baseline="21021" sz="2775" spc="-75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October</a:t>
            </a:r>
            <a:r>
              <a:rPr dirty="0" sz="2800" spc="2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18</a:t>
            </a:r>
            <a:r>
              <a:rPr dirty="0" baseline="21021" sz="2775">
                <a:solidFill>
                  <a:srgbClr val="242424"/>
                </a:solidFill>
                <a:latin typeface="Arial"/>
                <a:cs typeface="Arial"/>
              </a:rPr>
              <a:t>th </a:t>
            </a:r>
            <a:r>
              <a:rPr dirty="0" baseline="21021" sz="2775" spc="7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November 12</a:t>
            </a:r>
            <a:r>
              <a:rPr dirty="0" baseline="21021" sz="2775" spc="-7">
                <a:solidFill>
                  <a:srgbClr val="242424"/>
                </a:solidFill>
                <a:latin typeface="Arial"/>
                <a:cs typeface="Arial"/>
              </a:rPr>
              <a:t>th </a:t>
            </a:r>
            <a:r>
              <a:rPr dirty="0" baseline="21021" sz="27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December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10</a:t>
            </a:r>
            <a:r>
              <a:rPr dirty="0" baseline="21021" sz="2775" spc="-7">
                <a:solidFill>
                  <a:srgbClr val="242424"/>
                </a:solidFill>
                <a:latin typeface="Arial"/>
                <a:cs typeface="Arial"/>
              </a:rPr>
              <a:t>th </a:t>
            </a:r>
            <a:r>
              <a:rPr dirty="0" baseline="21021" sz="27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January</a:t>
            </a:r>
            <a:r>
              <a:rPr dirty="0" sz="2800" spc="2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14</a:t>
            </a:r>
            <a:r>
              <a:rPr dirty="0" baseline="21021" sz="2775" spc="-7">
                <a:solidFill>
                  <a:srgbClr val="242424"/>
                </a:solidFill>
                <a:latin typeface="Arial"/>
                <a:cs typeface="Arial"/>
              </a:rPr>
              <a:t>th </a:t>
            </a:r>
            <a:r>
              <a:rPr dirty="0" baseline="21021" sz="27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February</a:t>
            </a:r>
            <a:r>
              <a:rPr dirty="0" sz="2800" spc="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242424"/>
                </a:solidFill>
                <a:latin typeface="Arial"/>
                <a:cs typeface="Arial"/>
              </a:rPr>
              <a:t>11</a:t>
            </a:r>
            <a:r>
              <a:rPr dirty="0" baseline="21021" sz="2775" spc="-157">
                <a:solidFill>
                  <a:srgbClr val="242424"/>
                </a:solidFill>
                <a:latin typeface="Arial"/>
                <a:cs typeface="Arial"/>
              </a:rPr>
              <a:t>th</a:t>
            </a:r>
            <a:endParaRPr baseline="21021" sz="2775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March</a:t>
            </a:r>
            <a:r>
              <a:rPr dirty="0" sz="2800" spc="-7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105">
                <a:solidFill>
                  <a:srgbClr val="242424"/>
                </a:solidFill>
                <a:latin typeface="Arial"/>
                <a:cs typeface="Arial"/>
              </a:rPr>
              <a:t>11</a:t>
            </a:r>
            <a:r>
              <a:rPr dirty="0" baseline="21021" sz="2775" spc="-157">
                <a:solidFill>
                  <a:srgbClr val="242424"/>
                </a:solidFill>
                <a:latin typeface="Arial"/>
                <a:cs typeface="Arial"/>
              </a:rPr>
              <a:t>th</a:t>
            </a:r>
            <a:endParaRPr baseline="21021" sz="2775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April</a:t>
            </a:r>
            <a:r>
              <a:rPr dirty="0" sz="2800" spc="-7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8</a:t>
            </a:r>
            <a:r>
              <a:rPr dirty="0" baseline="21021" sz="2775">
                <a:solidFill>
                  <a:srgbClr val="242424"/>
                </a:solidFill>
                <a:latin typeface="Arial"/>
                <a:cs typeface="Arial"/>
              </a:rPr>
              <a:t>th</a:t>
            </a:r>
            <a:endParaRPr baseline="21021" sz="277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07"/>
            <a:ext cx="12191999" cy="67939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57271" y="2792679"/>
            <a:ext cx="2088514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Mission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80304" y="1895043"/>
            <a:ext cx="5844540" cy="19767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u="none" sz="3200" spc="-15" b="0">
                <a:latin typeface="Arial"/>
                <a:cs typeface="Arial"/>
              </a:rPr>
              <a:t>Empower </a:t>
            </a:r>
            <a:r>
              <a:rPr dirty="0" u="none" sz="3200" spc="-5" b="0">
                <a:latin typeface="Arial"/>
                <a:cs typeface="Arial"/>
              </a:rPr>
              <a:t>future </a:t>
            </a:r>
            <a:r>
              <a:rPr dirty="0" u="none" sz="3200" spc="-10" b="0">
                <a:latin typeface="Arial"/>
                <a:cs typeface="Arial"/>
              </a:rPr>
              <a:t>health </a:t>
            </a:r>
            <a:r>
              <a:rPr dirty="0" u="none" sz="3200" spc="-5" b="0">
                <a:latin typeface="Arial"/>
                <a:cs typeface="Arial"/>
              </a:rPr>
              <a:t> </a:t>
            </a:r>
            <a:r>
              <a:rPr dirty="0" u="none" sz="3200" spc="-10" b="0">
                <a:latin typeface="Arial"/>
                <a:cs typeface="Arial"/>
              </a:rPr>
              <a:t>professionals</a:t>
            </a:r>
            <a:r>
              <a:rPr dirty="0" u="none" sz="3200" spc="-100" b="0">
                <a:latin typeface="Arial"/>
                <a:cs typeface="Arial"/>
              </a:rPr>
              <a:t> </a:t>
            </a:r>
            <a:r>
              <a:rPr dirty="0" u="none" sz="3200" spc="-5" b="0">
                <a:latin typeface="Arial"/>
                <a:cs typeface="Arial"/>
              </a:rPr>
              <a:t>to</a:t>
            </a:r>
            <a:r>
              <a:rPr dirty="0" u="none" sz="3200" spc="-50" b="0">
                <a:latin typeface="Arial"/>
                <a:cs typeface="Arial"/>
              </a:rPr>
              <a:t> </a:t>
            </a:r>
            <a:r>
              <a:rPr dirty="0" u="none" sz="3200" spc="-5" b="0">
                <a:latin typeface="Arial"/>
                <a:cs typeface="Arial"/>
              </a:rPr>
              <a:t>become</a:t>
            </a:r>
            <a:r>
              <a:rPr dirty="0" u="none" sz="3200" spc="-60" b="0">
                <a:latin typeface="Arial"/>
                <a:cs typeface="Arial"/>
              </a:rPr>
              <a:t> </a:t>
            </a:r>
            <a:r>
              <a:rPr dirty="0" u="none" sz="3200" spc="-5" b="0">
                <a:latin typeface="Arial"/>
                <a:cs typeface="Arial"/>
              </a:rPr>
              <a:t>leaders </a:t>
            </a:r>
            <a:r>
              <a:rPr dirty="0" u="none" sz="3200" spc="-875" b="0">
                <a:latin typeface="Arial"/>
                <a:cs typeface="Arial"/>
              </a:rPr>
              <a:t> </a:t>
            </a:r>
            <a:r>
              <a:rPr dirty="0" u="none" sz="3200" spc="-5" b="0">
                <a:latin typeface="Arial"/>
                <a:cs typeface="Arial"/>
              </a:rPr>
              <a:t>in the </a:t>
            </a:r>
            <a:r>
              <a:rPr dirty="0" u="none" sz="3200" spc="-10" b="0">
                <a:latin typeface="Arial"/>
                <a:cs typeface="Arial"/>
              </a:rPr>
              <a:t>global </a:t>
            </a:r>
            <a:r>
              <a:rPr dirty="0" u="none" sz="3200" spc="-5" b="0">
                <a:latin typeface="Arial"/>
                <a:cs typeface="Arial"/>
              </a:rPr>
              <a:t>health </a:t>
            </a:r>
            <a:r>
              <a:rPr dirty="0" u="none" sz="3200" spc="-10" b="0">
                <a:latin typeface="Arial"/>
                <a:cs typeface="Arial"/>
              </a:rPr>
              <a:t>community </a:t>
            </a:r>
            <a:r>
              <a:rPr dirty="0" u="none" sz="3200" spc="-5" b="0">
                <a:latin typeface="Arial"/>
                <a:cs typeface="Arial"/>
              </a:rPr>
              <a:t> </a:t>
            </a:r>
            <a:r>
              <a:rPr dirty="0" u="none" sz="3200" spc="-10" b="0">
                <a:latin typeface="Arial"/>
                <a:cs typeface="Arial"/>
              </a:rPr>
              <a:t>through: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7885" y="3846652"/>
            <a:ext cx="265938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9079" indent="-247015">
              <a:lnSpc>
                <a:spcPct val="100000"/>
              </a:lnSpc>
              <a:spcBef>
                <a:spcPts val="100"/>
              </a:spcBef>
              <a:buChar char="-"/>
              <a:tabLst>
                <a:tab pos="259715" algn="l"/>
              </a:tabLst>
            </a:pP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Education</a:t>
            </a:r>
            <a:endParaRPr sz="3200">
              <a:latin typeface="Arial"/>
              <a:cs typeface="Arial"/>
            </a:endParaRPr>
          </a:p>
          <a:p>
            <a:pPr marL="259079" indent="-247015">
              <a:lnSpc>
                <a:spcPct val="100000"/>
              </a:lnSpc>
              <a:spcBef>
                <a:spcPts val="5"/>
              </a:spcBef>
              <a:buChar char="-"/>
              <a:tabLst>
                <a:tab pos="259715" algn="l"/>
              </a:tabLst>
            </a:pP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Collaboration</a:t>
            </a:r>
            <a:endParaRPr sz="3200">
              <a:latin typeface="Arial"/>
              <a:cs typeface="Arial"/>
            </a:endParaRPr>
          </a:p>
          <a:p>
            <a:pPr marL="259079" indent="-247015">
              <a:lnSpc>
                <a:spcPct val="100000"/>
              </a:lnSpc>
              <a:buChar char="-"/>
              <a:tabLst>
                <a:tab pos="259715" algn="l"/>
              </a:tabLst>
            </a:pP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Experience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"/>
            <a:ext cx="12191999" cy="68427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26716" y="2705811"/>
            <a:ext cx="22923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242424"/>
                </a:solidFill>
                <a:latin typeface="Arial"/>
                <a:cs typeface="Arial"/>
              </a:rPr>
              <a:t>P</a:t>
            </a:r>
            <a:r>
              <a:rPr dirty="0" sz="4800" spc="-20">
                <a:solidFill>
                  <a:srgbClr val="242424"/>
                </a:solidFill>
                <a:latin typeface="Arial"/>
                <a:cs typeface="Arial"/>
              </a:rPr>
              <a:t>u</a:t>
            </a:r>
            <a:r>
              <a:rPr dirty="0" sz="4800" spc="-5">
                <a:solidFill>
                  <a:srgbClr val="242424"/>
                </a:solidFill>
                <a:latin typeface="Arial"/>
                <a:cs typeface="Arial"/>
              </a:rPr>
              <a:t>rpo</a:t>
            </a:r>
            <a:r>
              <a:rPr dirty="0" sz="4800">
                <a:solidFill>
                  <a:srgbClr val="242424"/>
                </a:solidFill>
                <a:latin typeface="Arial"/>
                <a:cs typeface="Arial"/>
              </a:rPr>
              <a:t>se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none" sz="3000" spc="-5" b="0">
                <a:latin typeface="Arial"/>
                <a:cs typeface="Arial"/>
              </a:rPr>
              <a:t>Develop</a:t>
            </a:r>
            <a:r>
              <a:rPr dirty="0" u="none" sz="3000" spc="-90" b="0">
                <a:latin typeface="Arial"/>
                <a:cs typeface="Arial"/>
              </a:rPr>
              <a:t> </a:t>
            </a:r>
            <a:r>
              <a:rPr dirty="0" u="none" sz="3000" spc="-5" b="0">
                <a:latin typeface="Arial"/>
                <a:cs typeface="Arial"/>
              </a:rPr>
              <a:t>leadership</a:t>
            </a:r>
            <a:r>
              <a:rPr dirty="0" u="none" sz="3000" spc="-130" b="0">
                <a:latin typeface="Arial"/>
                <a:cs typeface="Arial"/>
              </a:rPr>
              <a:t> </a:t>
            </a:r>
            <a:r>
              <a:rPr dirty="0" u="none" sz="3000" b="0">
                <a:latin typeface="Arial"/>
                <a:cs typeface="Arial"/>
              </a:rPr>
              <a:t>&amp;</a:t>
            </a:r>
            <a:r>
              <a:rPr dirty="0" u="none" sz="3000" spc="-30" b="0">
                <a:latin typeface="Arial"/>
                <a:cs typeface="Arial"/>
              </a:rPr>
              <a:t> </a:t>
            </a:r>
            <a:r>
              <a:rPr dirty="0" u="none" sz="3000" spc="-5" b="0">
                <a:latin typeface="Arial"/>
                <a:cs typeface="Arial"/>
              </a:rPr>
              <a:t>technical</a:t>
            </a:r>
            <a:r>
              <a:rPr dirty="0" u="none" sz="3000" spc="-135" b="0">
                <a:latin typeface="Arial"/>
                <a:cs typeface="Arial"/>
              </a:rPr>
              <a:t> </a:t>
            </a:r>
            <a:r>
              <a:rPr dirty="0" u="none" sz="3000" b="0">
                <a:latin typeface="Arial"/>
                <a:cs typeface="Arial"/>
              </a:rPr>
              <a:t>skill </a:t>
            </a:r>
            <a:r>
              <a:rPr dirty="0" u="none" sz="3000" spc="-819" b="0">
                <a:latin typeface="Arial"/>
                <a:cs typeface="Arial"/>
              </a:rPr>
              <a:t> </a:t>
            </a:r>
            <a:r>
              <a:rPr dirty="0" u="none" sz="3000" spc="-5" b="0">
                <a:latin typeface="Arial"/>
                <a:cs typeface="Arial"/>
              </a:rPr>
              <a:t>competencies through </a:t>
            </a:r>
            <a:r>
              <a:rPr dirty="0" u="none" sz="3000" b="0">
                <a:latin typeface="Arial"/>
                <a:cs typeface="Arial"/>
              </a:rPr>
              <a:t>a </a:t>
            </a:r>
            <a:r>
              <a:rPr dirty="0" u="none" sz="3000" spc="-5" b="0">
                <a:latin typeface="Arial"/>
                <a:cs typeface="Arial"/>
              </a:rPr>
              <a:t>program </a:t>
            </a:r>
            <a:r>
              <a:rPr dirty="0" u="none" sz="3000" b="0">
                <a:latin typeface="Arial"/>
                <a:cs typeface="Arial"/>
              </a:rPr>
              <a:t> </a:t>
            </a:r>
            <a:r>
              <a:rPr dirty="0" u="none" sz="3000" spc="-10" b="0">
                <a:latin typeface="Arial"/>
                <a:cs typeface="Arial"/>
              </a:rPr>
              <a:t>of: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0464" y="3182823"/>
            <a:ext cx="5818505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215" indent="-234950">
              <a:lnSpc>
                <a:spcPct val="100000"/>
              </a:lnSpc>
              <a:spcBef>
                <a:spcPts val="100"/>
              </a:spcBef>
              <a:buChar char="-"/>
              <a:tabLst>
                <a:tab pos="704850" algn="l"/>
              </a:tabLst>
            </a:pPr>
            <a:r>
              <a:rPr dirty="0" sz="3000" spc="-10">
                <a:solidFill>
                  <a:srgbClr val="242424"/>
                </a:solidFill>
                <a:latin typeface="Arial"/>
                <a:cs typeface="Arial"/>
              </a:rPr>
              <a:t>Motivation</a:t>
            </a:r>
            <a:endParaRPr sz="3000">
              <a:latin typeface="Arial"/>
              <a:cs typeface="Arial"/>
            </a:endParaRPr>
          </a:p>
          <a:p>
            <a:pPr marL="683260" indent="-213360">
              <a:lnSpc>
                <a:spcPct val="100000"/>
              </a:lnSpc>
              <a:buChar char="-"/>
              <a:tabLst>
                <a:tab pos="683260" algn="l"/>
              </a:tabLst>
            </a:pPr>
            <a:r>
              <a:rPr dirty="0" sz="3000" spc="-20">
                <a:solidFill>
                  <a:srgbClr val="242424"/>
                </a:solidFill>
                <a:latin typeface="Arial"/>
                <a:cs typeface="Arial"/>
              </a:rPr>
              <a:t>Awareness</a:t>
            </a:r>
            <a:endParaRPr sz="3000">
              <a:latin typeface="Arial"/>
              <a:cs typeface="Arial"/>
            </a:endParaRPr>
          </a:p>
          <a:p>
            <a:pPr marL="704215" indent="-234950">
              <a:lnSpc>
                <a:spcPct val="100000"/>
              </a:lnSpc>
              <a:buChar char="-"/>
              <a:tabLst>
                <a:tab pos="704850" algn="l"/>
              </a:tabLst>
            </a:pPr>
            <a:r>
              <a:rPr dirty="0" sz="3000" spc="-5">
                <a:solidFill>
                  <a:srgbClr val="242424"/>
                </a:solidFill>
                <a:latin typeface="Arial"/>
                <a:cs typeface="Arial"/>
              </a:rPr>
              <a:t>Recognition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3000">
                <a:solidFill>
                  <a:srgbClr val="242424"/>
                </a:solidFill>
                <a:latin typeface="Arial"/>
                <a:cs typeface="Arial"/>
              </a:rPr>
              <a:t>All</a:t>
            </a:r>
            <a:r>
              <a:rPr dirty="0" sz="3000" spc="-6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242424"/>
                </a:solidFill>
                <a:latin typeface="Arial"/>
                <a:cs typeface="Arial"/>
              </a:rPr>
              <a:t>integral</a:t>
            </a:r>
            <a:r>
              <a:rPr dirty="0" sz="3000" spc="-8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242424"/>
                </a:solidFill>
                <a:latin typeface="Arial"/>
                <a:cs typeface="Arial"/>
              </a:rPr>
              <a:t>parts</a:t>
            </a:r>
            <a:r>
              <a:rPr dirty="0" sz="3000" spc="-2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242424"/>
                </a:solidFill>
                <a:latin typeface="Arial"/>
                <a:cs typeface="Arial"/>
              </a:rPr>
              <a:t>of</a:t>
            </a:r>
            <a:r>
              <a:rPr dirty="0" sz="3000" spc="-3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242424"/>
                </a:solidFill>
                <a:latin typeface="Arial"/>
                <a:cs typeface="Arial"/>
              </a:rPr>
              <a:t>Health</a:t>
            </a:r>
            <a:r>
              <a:rPr dirty="0" sz="3000" spc="-9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242424"/>
                </a:solidFill>
                <a:latin typeface="Arial"/>
                <a:cs typeface="Arial"/>
              </a:rPr>
              <a:t>Science </a:t>
            </a:r>
            <a:r>
              <a:rPr dirty="0" sz="3000" spc="-819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242424"/>
                </a:solidFill>
                <a:latin typeface="Arial"/>
                <a:cs typeface="Arial"/>
              </a:rPr>
              <a:t>Education</a:t>
            </a:r>
            <a:r>
              <a:rPr dirty="0" sz="3000" spc="-11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242424"/>
                </a:solidFill>
                <a:latin typeface="Arial"/>
                <a:cs typeface="Arial"/>
              </a:rPr>
              <a:t>programs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007"/>
            <a:ext cx="12191999" cy="67939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72335" y="2797251"/>
            <a:ext cx="32778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>
                <a:solidFill>
                  <a:srgbClr val="242424"/>
                </a:solidFill>
                <a:latin typeface="Arial"/>
                <a:cs typeface="Arial"/>
              </a:rPr>
              <a:t>Core</a:t>
            </a:r>
            <a:r>
              <a:rPr dirty="0" sz="4800" spc="-13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4800" spc="-130">
                <a:solidFill>
                  <a:srgbClr val="242424"/>
                </a:solidFill>
                <a:latin typeface="Arial"/>
                <a:cs typeface="Arial"/>
              </a:rPr>
              <a:t>Values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37251" y="2213559"/>
            <a:ext cx="22675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 b="0">
                <a:latin typeface="Arial"/>
                <a:cs typeface="Arial"/>
              </a:rPr>
              <a:t>-</a:t>
            </a:r>
            <a:r>
              <a:rPr dirty="0" u="none" sz="3200" spc="-155" b="0">
                <a:latin typeface="Arial"/>
                <a:cs typeface="Arial"/>
              </a:rPr>
              <a:t> </a:t>
            </a:r>
            <a:r>
              <a:rPr dirty="0" u="none" sz="3200" spc="-10" b="0">
                <a:latin typeface="Arial"/>
                <a:cs typeface="Arial"/>
              </a:rPr>
              <a:t>Leadership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7251" y="2701163"/>
            <a:ext cx="2143125" cy="1489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9079" indent="-247015">
              <a:lnSpc>
                <a:spcPct val="100000"/>
              </a:lnSpc>
              <a:spcBef>
                <a:spcPts val="105"/>
              </a:spcBef>
              <a:buChar char="-"/>
              <a:tabLst>
                <a:tab pos="259715" algn="l"/>
              </a:tabLst>
            </a:pPr>
            <a:r>
              <a:rPr dirty="0" sz="3200" spc="-5">
                <a:solidFill>
                  <a:srgbClr val="242424"/>
                </a:solidFill>
                <a:latin typeface="Arial"/>
                <a:cs typeface="Arial"/>
              </a:rPr>
              <a:t>Service</a:t>
            </a:r>
            <a:endParaRPr sz="3200">
              <a:latin typeface="Arial"/>
              <a:cs typeface="Arial"/>
            </a:endParaRPr>
          </a:p>
          <a:p>
            <a:pPr marL="259079" indent="-247015">
              <a:lnSpc>
                <a:spcPct val="100000"/>
              </a:lnSpc>
              <a:buChar char="-"/>
              <a:tabLst>
                <a:tab pos="259715" algn="l"/>
              </a:tabLst>
            </a:pP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Learning</a:t>
            </a:r>
            <a:endParaRPr sz="3200">
              <a:latin typeface="Arial"/>
              <a:cs typeface="Arial"/>
            </a:endParaRPr>
          </a:p>
          <a:p>
            <a:pPr marL="259079" indent="-247015">
              <a:lnSpc>
                <a:spcPct val="100000"/>
              </a:lnSpc>
              <a:buChar char="-"/>
              <a:tabLst>
                <a:tab pos="259715" algn="l"/>
              </a:tabLst>
            </a:pPr>
            <a:r>
              <a:rPr dirty="0" sz="3200" spc="-10">
                <a:solidFill>
                  <a:srgbClr val="242424"/>
                </a:solidFill>
                <a:latin typeface="Arial"/>
                <a:cs typeface="Arial"/>
              </a:rPr>
              <a:t>Innovation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05991" y="1507958"/>
            <a:ext cx="30346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Le</a:t>
            </a:r>
            <a:r>
              <a:rPr dirty="0" sz="4800" spc="-30">
                <a:solidFill>
                  <a:srgbClr val="242424"/>
                </a:solidFill>
                <a:latin typeface="Arial"/>
                <a:cs typeface="Arial"/>
              </a:rPr>
              <a:t>a</a:t>
            </a: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der</a:t>
            </a:r>
            <a:r>
              <a:rPr dirty="0" sz="4800" spc="10">
                <a:solidFill>
                  <a:srgbClr val="242424"/>
                </a:solidFill>
                <a:latin typeface="Arial"/>
                <a:cs typeface="Arial"/>
              </a:rPr>
              <a:t>s</a:t>
            </a:r>
            <a:r>
              <a:rPr dirty="0" sz="4800" spc="-10">
                <a:solidFill>
                  <a:srgbClr val="242424"/>
                </a:solidFill>
                <a:latin typeface="Arial"/>
                <a:cs typeface="Arial"/>
              </a:rPr>
              <a:t>hi</a:t>
            </a:r>
            <a:r>
              <a:rPr dirty="0" sz="4800">
                <a:solidFill>
                  <a:srgbClr val="242424"/>
                </a:solidFill>
                <a:latin typeface="Arial"/>
                <a:cs typeface="Arial"/>
              </a:rPr>
              <a:t>p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18887" y="412471"/>
            <a:ext cx="5316855" cy="955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8460" marR="5080" indent="-366395">
              <a:lnSpc>
                <a:spcPct val="108900"/>
              </a:lnSpc>
              <a:spcBef>
                <a:spcPts val="100"/>
              </a:spcBef>
            </a:pPr>
            <a:r>
              <a:rPr dirty="0" u="none" spc="-5" b="0">
                <a:latin typeface="Arial"/>
                <a:cs typeface="Arial"/>
              </a:rPr>
              <a:t>Executive Board Positions </a:t>
            </a:r>
            <a:r>
              <a:rPr dirty="0" u="none" b="0">
                <a:latin typeface="Arial"/>
                <a:cs typeface="Arial"/>
              </a:rPr>
              <a:t> Current</a:t>
            </a:r>
            <a:r>
              <a:rPr dirty="0" u="none" spc="-30" b="0">
                <a:latin typeface="Arial"/>
                <a:cs typeface="Arial"/>
              </a:rPr>
              <a:t> </a:t>
            </a:r>
            <a:r>
              <a:rPr dirty="0" u="none" spc="-5" b="0">
                <a:latin typeface="Arial"/>
                <a:cs typeface="Arial"/>
              </a:rPr>
              <a:t>lower</a:t>
            </a:r>
            <a:r>
              <a:rPr dirty="0" u="none" b="0">
                <a:latin typeface="Arial"/>
                <a:cs typeface="Arial"/>
              </a:rPr>
              <a:t> chapter</a:t>
            </a:r>
            <a:r>
              <a:rPr dirty="0" u="none" spc="-15" b="0">
                <a:latin typeface="Arial"/>
                <a:cs typeface="Arial"/>
              </a:rPr>
              <a:t> </a:t>
            </a:r>
            <a:r>
              <a:rPr dirty="0" u="none" spc="-5" b="0">
                <a:latin typeface="Arial"/>
                <a:cs typeface="Arial"/>
              </a:rPr>
              <a:t>positions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84987" y="1335710"/>
            <a:ext cx="4631055" cy="267525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open:</a:t>
            </a:r>
            <a:endParaRPr sz="2800">
              <a:latin typeface="Arial"/>
              <a:cs typeface="Arial"/>
            </a:endParaRPr>
          </a:p>
          <a:p>
            <a:pPr marL="518159">
              <a:lnSpc>
                <a:spcPct val="100000"/>
              </a:lnSpc>
              <a:spcBef>
                <a:spcPts val="350"/>
              </a:spcBef>
            </a:pPr>
            <a:r>
              <a:rPr dirty="0" sz="2800" spc="-15">
                <a:solidFill>
                  <a:srgbClr val="242424"/>
                </a:solidFill>
                <a:latin typeface="Arial"/>
                <a:cs typeface="Arial"/>
              </a:rPr>
              <a:t>VP</a:t>
            </a:r>
            <a:endParaRPr sz="2800">
              <a:latin typeface="Arial"/>
              <a:cs typeface="Arial"/>
            </a:endParaRPr>
          </a:p>
          <a:p>
            <a:pPr marL="518159">
              <a:lnSpc>
                <a:spcPts val="3360"/>
              </a:lnSpc>
            </a:pP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President-Elect</a:t>
            </a:r>
            <a:r>
              <a:rPr dirty="0" sz="2800" spc="-7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242424"/>
                </a:solidFill>
                <a:latin typeface="Arial"/>
                <a:cs typeface="Arial"/>
              </a:rPr>
              <a:t>(freshman</a:t>
            </a:r>
            <a:r>
              <a:rPr dirty="0" sz="1800" spc="3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42424"/>
                </a:solidFill>
                <a:latin typeface="Arial"/>
                <a:cs typeface="Arial"/>
              </a:rPr>
              <a:t>only)</a:t>
            </a:r>
            <a:endParaRPr sz="1800">
              <a:latin typeface="Arial"/>
              <a:cs typeface="Arial"/>
            </a:endParaRPr>
          </a:p>
          <a:p>
            <a:pPr marL="518159" marR="2580640">
              <a:lnSpc>
                <a:spcPct val="100000"/>
              </a:lnSpc>
            </a:pPr>
            <a:r>
              <a:rPr dirty="0" sz="2800" spc="-10">
                <a:solidFill>
                  <a:srgbClr val="242424"/>
                </a:solidFill>
                <a:latin typeface="Arial"/>
                <a:cs typeface="Arial"/>
              </a:rPr>
              <a:t>S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ecre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tary 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Historian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130">
                <a:solidFill>
                  <a:srgbClr val="242424"/>
                </a:solidFill>
                <a:latin typeface="Arial"/>
                <a:cs typeface="Arial"/>
              </a:rPr>
              <a:t>T</a:t>
            </a:r>
            <a:r>
              <a:rPr dirty="0" sz="2800" spc="-15">
                <a:solidFill>
                  <a:srgbClr val="242424"/>
                </a:solidFill>
                <a:latin typeface="Arial"/>
                <a:cs typeface="Arial"/>
              </a:rPr>
              <a:t>reasurer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9910" y="3985879"/>
            <a:ext cx="5368925" cy="217106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1119505" indent="990600">
              <a:lnSpc>
                <a:spcPct val="100899"/>
              </a:lnSpc>
              <a:spcBef>
                <a:spcPts val="65"/>
              </a:spcBef>
            </a:pP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Parliamentarian </a:t>
            </a:r>
            <a:r>
              <a:rPr dirty="0" sz="2800" spc="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242424"/>
                </a:solidFill>
                <a:latin typeface="Arial"/>
                <a:cs typeface="Arial"/>
              </a:rPr>
              <a:t>Letter</a:t>
            </a:r>
            <a:r>
              <a:rPr dirty="0" sz="2800" spc="165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242424"/>
                </a:solidFill>
                <a:latin typeface="Arial"/>
                <a:cs typeface="Arial"/>
              </a:rPr>
              <a:t>of</a:t>
            </a:r>
            <a:r>
              <a:rPr dirty="0" sz="2800" spc="180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242424"/>
                </a:solidFill>
                <a:latin typeface="Arial"/>
                <a:cs typeface="Arial"/>
              </a:rPr>
              <a:t>Intent</a:t>
            </a:r>
            <a:r>
              <a:rPr dirty="0" sz="2800" spc="170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242424"/>
                </a:solidFill>
                <a:latin typeface="Arial"/>
                <a:cs typeface="Arial"/>
              </a:rPr>
              <a:t>due:</a:t>
            </a:r>
            <a:r>
              <a:rPr dirty="0" sz="2800" spc="165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242424"/>
                </a:solidFill>
                <a:latin typeface="Arial"/>
                <a:cs typeface="Arial"/>
              </a:rPr>
              <a:t>8/30 </a:t>
            </a:r>
            <a:r>
              <a:rPr dirty="0" sz="2800" spc="-760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242424"/>
                </a:solidFill>
                <a:latin typeface="Arial"/>
                <a:cs typeface="Arial"/>
              </a:rPr>
              <a:t>send</a:t>
            </a:r>
            <a:r>
              <a:rPr dirty="0" sz="2800" spc="275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242424"/>
                </a:solidFill>
                <a:latin typeface="Arial"/>
                <a:cs typeface="Arial"/>
              </a:rPr>
              <a:t>to</a:t>
            </a:r>
            <a:r>
              <a:rPr dirty="0" sz="2800" spc="290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u="sng" sz="2800" b="1">
                <a:solidFill>
                  <a:srgbClr val="242424"/>
                </a:solidFill>
                <a:uFill>
                  <a:solidFill>
                    <a:srgbClr val="242424"/>
                  </a:solidFill>
                </a:uFill>
                <a:latin typeface="Arial"/>
                <a:cs typeface="Arial"/>
                <a:hlinkClick r:id="rId3"/>
              </a:rPr>
              <a:t>patek@pcsb.org </a:t>
            </a:r>
            <a:r>
              <a:rPr dirty="0" sz="2800" spc="-765" b="1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Committee</a:t>
            </a:r>
            <a:r>
              <a:rPr dirty="0" sz="2800" spc="-2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Chair</a:t>
            </a:r>
            <a:r>
              <a:rPr dirty="0" sz="2800" spc="-1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Positions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Regional</a:t>
            </a:r>
            <a:r>
              <a:rPr dirty="0" sz="2800" spc="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&amp;</a:t>
            </a:r>
            <a:r>
              <a:rPr dirty="0" sz="2800" spc="-2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State</a:t>
            </a:r>
            <a:r>
              <a:rPr dirty="0" sz="2800" spc="-5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242424"/>
                </a:solidFill>
                <a:latin typeface="Arial"/>
                <a:cs typeface="Arial"/>
              </a:rPr>
              <a:t>Officer</a:t>
            </a:r>
            <a:r>
              <a:rPr dirty="0" sz="2800" spc="-8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Positions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09367" y="2797251"/>
            <a:ext cx="20542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242424"/>
                </a:solidFill>
                <a:latin typeface="Arial"/>
                <a:cs typeface="Arial"/>
              </a:rPr>
              <a:t>S</a:t>
            </a:r>
            <a:r>
              <a:rPr dirty="0" sz="4800" spc="-30">
                <a:solidFill>
                  <a:srgbClr val="242424"/>
                </a:solidFill>
                <a:latin typeface="Arial"/>
                <a:cs typeface="Arial"/>
              </a:rPr>
              <a:t>e</a:t>
            </a:r>
            <a:r>
              <a:rPr dirty="0" sz="4800" spc="-5">
                <a:solidFill>
                  <a:srgbClr val="242424"/>
                </a:solidFill>
                <a:latin typeface="Arial"/>
                <a:cs typeface="Arial"/>
              </a:rPr>
              <a:t>r</a:t>
            </a:r>
            <a:r>
              <a:rPr dirty="0" sz="4800">
                <a:solidFill>
                  <a:srgbClr val="242424"/>
                </a:solidFill>
                <a:latin typeface="Arial"/>
                <a:cs typeface="Arial"/>
              </a:rPr>
              <a:t>vice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01513" y="1902966"/>
            <a:ext cx="295973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dirty="0" u="none" spc="-5" b="0">
                <a:latin typeface="Arial"/>
                <a:cs typeface="Arial"/>
              </a:rPr>
              <a:t>-		</a:t>
            </a:r>
            <a:r>
              <a:rPr dirty="0" u="none" spc="-15" b="0">
                <a:latin typeface="Arial"/>
                <a:cs typeface="Arial"/>
              </a:rPr>
              <a:t>HOSA </a:t>
            </a:r>
            <a:r>
              <a:rPr dirty="0" u="none" spc="-10" b="0">
                <a:latin typeface="Arial"/>
                <a:cs typeface="Arial"/>
              </a:rPr>
              <a:t>Service </a:t>
            </a:r>
            <a:r>
              <a:rPr dirty="0" u="none" spc="-5" b="0">
                <a:latin typeface="Arial"/>
                <a:cs typeface="Arial"/>
              </a:rPr>
              <a:t> </a:t>
            </a:r>
            <a:r>
              <a:rPr dirty="0" u="none" b="0">
                <a:latin typeface="Arial"/>
                <a:cs typeface="Arial"/>
              </a:rPr>
              <a:t>Project</a:t>
            </a:r>
            <a:r>
              <a:rPr dirty="0" u="none" spc="-150" b="0">
                <a:latin typeface="Arial"/>
                <a:cs typeface="Arial"/>
              </a:rPr>
              <a:t> </a:t>
            </a:r>
            <a:r>
              <a:rPr dirty="0" u="none" spc="-10" b="0">
                <a:latin typeface="Arial"/>
                <a:cs typeface="Arial"/>
              </a:rPr>
              <a:t>(NMDP)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01513" y="2756788"/>
            <a:ext cx="266509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95"/>
              </a:spcBef>
              <a:buChar char="-"/>
              <a:tabLst>
                <a:tab pos="229235" algn="l"/>
              </a:tabLst>
            </a:pP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Glam</a:t>
            </a:r>
            <a:r>
              <a:rPr dirty="0" sz="2800" spc="-6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Run</a:t>
            </a:r>
            <a:endParaRPr sz="2800">
              <a:latin typeface="Arial"/>
              <a:cs typeface="Arial"/>
            </a:endParaRPr>
          </a:p>
          <a:p>
            <a:pPr marL="228600" indent="-216535">
              <a:lnSpc>
                <a:spcPct val="100000"/>
              </a:lnSpc>
              <a:buChar char="-"/>
              <a:tabLst>
                <a:tab pos="229235" algn="l"/>
              </a:tabLst>
            </a:pP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Kimberly</a:t>
            </a:r>
            <a:r>
              <a:rPr dirty="0" sz="2800" spc="-114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Home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-Barbara</a:t>
            </a:r>
            <a:r>
              <a:rPr dirty="0" sz="2800" spc="-10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James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1784" y="4037049"/>
            <a:ext cx="22612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242424"/>
                </a:solidFill>
                <a:latin typeface="Arial"/>
                <a:cs typeface="Arial"/>
              </a:rPr>
              <a:t>S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erv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i</a:t>
            </a:r>
            <a:r>
              <a:rPr dirty="0" sz="2800">
                <a:solidFill>
                  <a:srgbClr val="242424"/>
                </a:solidFill>
                <a:latin typeface="Arial"/>
                <a:cs typeface="Arial"/>
              </a:rPr>
              <a:t>c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e</a:t>
            </a:r>
            <a:r>
              <a:rPr dirty="0" sz="2800" spc="-355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dirty="0" sz="2800" spc="-70">
                <a:solidFill>
                  <a:srgbClr val="242424"/>
                </a:solidFill>
                <a:latin typeface="Arial"/>
                <a:cs typeface="Arial"/>
              </a:rPr>
              <a:t>A</a:t>
            </a:r>
            <a:r>
              <a:rPr dirty="0" sz="2800" spc="-25">
                <a:solidFill>
                  <a:srgbClr val="242424"/>
                </a:solidFill>
                <a:latin typeface="Arial"/>
                <a:cs typeface="Arial"/>
              </a:rPr>
              <a:t>w</a:t>
            </a:r>
            <a:r>
              <a:rPr dirty="0" sz="2800" spc="-15">
                <a:solidFill>
                  <a:srgbClr val="242424"/>
                </a:solidFill>
                <a:latin typeface="Arial"/>
                <a:cs typeface="Arial"/>
              </a:rPr>
              <a:t>ar</a:t>
            </a:r>
            <a:r>
              <a:rPr dirty="0" sz="2800" spc="-5">
                <a:solidFill>
                  <a:srgbClr val="242424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242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2025-08-12T17:43:32Z</dcterms:created>
  <dcterms:modified xsi:type="dcterms:W3CDTF">2025-08-12T17:43:32Z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2025-08-12T00:00:00Z</vt:filetime>
  </property>
</Properties>
</file>